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52.xml" ContentType="application/vnd.openxmlformats-officedocument.presentationml.notesSlide+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53.xml" ContentType="application/vnd.openxmlformats-officedocument.presentationml.notesSlide+xml"/>
  <Override PartName="/ppt/diagrams/data15.xml" ContentType="application/vnd.openxmlformats-officedocument.drawingml.diagramData+xml"/>
  <Override PartName="/ppt/diagrams/layout15.xml" ContentType="application/vnd.openxmlformats-officedocument.drawingml.diagramLayout+xml"/>
  <Override PartName="/ppt/diagrams/quickStyle15.xml" ContentType="application/vnd.openxmlformats-officedocument.drawingml.diagramStyle+xml"/>
  <Override PartName="/ppt/diagrams/colors15.xml" ContentType="application/vnd.openxmlformats-officedocument.drawingml.diagramColors+xml"/>
  <Override PartName="/ppt/diagrams/drawing15.xml" ContentType="application/vnd.ms-office.drawingml.diagramDrawing+xml"/>
  <Override PartName="/ppt/diagrams/data16.xml" ContentType="application/vnd.openxmlformats-officedocument.drawingml.diagramData+xml"/>
  <Override PartName="/ppt/diagrams/layout16.xml" ContentType="application/vnd.openxmlformats-officedocument.drawingml.diagramLayout+xml"/>
  <Override PartName="/ppt/diagrams/quickStyle16.xml" ContentType="application/vnd.openxmlformats-officedocument.drawingml.diagramStyle+xml"/>
  <Override PartName="/ppt/diagrams/colors16.xml" ContentType="application/vnd.openxmlformats-officedocument.drawingml.diagramColors+xml"/>
  <Override PartName="/ppt/diagrams/drawing16.xml" ContentType="application/vnd.ms-office.drawingml.diagramDrawing+xml"/>
  <Override PartName="/ppt/notesSlides/notesSlide54.xml" ContentType="application/vnd.openxmlformats-officedocument.presentationml.notesSlide+xml"/>
  <Override PartName="/ppt/diagrams/data17.xml" ContentType="application/vnd.openxmlformats-officedocument.drawingml.diagramData+xml"/>
  <Override PartName="/ppt/diagrams/layout17.xml" ContentType="application/vnd.openxmlformats-officedocument.drawingml.diagramLayout+xml"/>
  <Override PartName="/ppt/diagrams/quickStyle17.xml" ContentType="application/vnd.openxmlformats-officedocument.drawingml.diagramStyle+xml"/>
  <Override PartName="/ppt/diagrams/colors17.xml" ContentType="application/vnd.openxmlformats-officedocument.drawingml.diagramColors+xml"/>
  <Override PartName="/ppt/diagrams/drawing17.xml" ContentType="application/vnd.ms-office.drawingml.diagramDrawing+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diagrams/data18.xml" ContentType="application/vnd.openxmlformats-officedocument.drawingml.diagramData+xml"/>
  <Override PartName="/ppt/diagrams/layout18.xml" ContentType="application/vnd.openxmlformats-officedocument.drawingml.diagramLayout+xml"/>
  <Override PartName="/ppt/diagrams/quickStyle18.xml" ContentType="application/vnd.openxmlformats-officedocument.drawingml.diagramStyle+xml"/>
  <Override PartName="/ppt/diagrams/colors18.xml" ContentType="application/vnd.openxmlformats-officedocument.drawingml.diagramColors+xml"/>
  <Override PartName="/ppt/diagrams/drawing18.xml" ContentType="application/vnd.ms-office.drawingml.diagramDrawing+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diagrams/data19.xml" ContentType="application/vnd.openxmlformats-officedocument.drawingml.diagramData+xml"/>
  <Override PartName="/ppt/diagrams/layout19.xml" ContentType="application/vnd.openxmlformats-officedocument.drawingml.diagramLayout+xml"/>
  <Override PartName="/ppt/diagrams/quickStyle19.xml" ContentType="application/vnd.openxmlformats-officedocument.drawingml.diagramStyle+xml"/>
  <Override PartName="/ppt/diagrams/colors19.xml" ContentType="application/vnd.openxmlformats-officedocument.drawingml.diagramColors+xml"/>
  <Override PartName="/ppt/diagrams/drawing19.xml" ContentType="application/vnd.ms-office.drawingml.diagramDrawing+xml"/>
  <Override PartName="/ppt/diagrams/data20.xml" ContentType="application/vnd.openxmlformats-officedocument.drawingml.diagramData+xml"/>
  <Override PartName="/ppt/diagrams/layout20.xml" ContentType="application/vnd.openxmlformats-officedocument.drawingml.diagramLayout+xml"/>
  <Override PartName="/ppt/diagrams/quickStyle20.xml" ContentType="application/vnd.openxmlformats-officedocument.drawingml.diagramStyle+xml"/>
  <Override PartName="/ppt/diagrams/colors20.xml" ContentType="application/vnd.openxmlformats-officedocument.drawingml.diagramColors+xml"/>
  <Override PartName="/ppt/diagrams/drawing20.xml" ContentType="application/vnd.ms-office.drawingml.diagramDrawing+xml"/>
  <Override PartName="/ppt/diagrams/data21.xml" ContentType="application/vnd.openxmlformats-officedocument.drawingml.diagramData+xml"/>
  <Override PartName="/ppt/diagrams/layout21.xml" ContentType="application/vnd.openxmlformats-officedocument.drawingml.diagramLayout+xml"/>
  <Override PartName="/ppt/diagrams/quickStyle21.xml" ContentType="application/vnd.openxmlformats-officedocument.drawingml.diagramStyle+xml"/>
  <Override PartName="/ppt/diagrams/colors21.xml" ContentType="application/vnd.openxmlformats-officedocument.drawingml.diagramColors+xml"/>
  <Override PartName="/ppt/diagrams/drawing21.xml" ContentType="application/vnd.ms-office.drawingml.diagramDrawing+xml"/>
  <Override PartName="/ppt/diagrams/data22.xml" ContentType="application/vnd.openxmlformats-officedocument.drawingml.diagramData+xml"/>
  <Override PartName="/ppt/diagrams/layout22.xml" ContentType="application/vnd.openxmlformats-officedocument.drawingml.diagramLayout+xml"/>
  <Override PartName="/ppt/diagrams/quickStyle22.xml" ContentType="application/vnd.openxmlformats-officedocument.drawingml.diagramStyle+xml"/>
  <Override PartName="/ppt/diagrams/colors22.xml" ContentType="application/vnd.openxmlformats-officedocument.drawingml.diagramColors+xml"/>
  <Override PartName="/ppt/diagrams/drawing22.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13"/>
  </p:notesMasterIdLst>
  <p:sldIdLst>
    <p:sldId id="1269" r:id="rId2"/>
    <p:sldId id="1169" r:id="rId3"/>
    <p:sldId id="429" r:id="rId4"/>
    <p:sldId id="354" r:id="rId5"/>
    <p:sldId id="355" r:id="rId6"/>
    <p:sldId id="426" r:id="rId7"/>
    <p:sldId id="502" r:id="rId8"/>
    <p:sldId id="504" r:id="rId9"/>
    <p:sldId id="503" r:id="rId10"/>
    <p:sldId id="362" r:id="rId11"/>
    <p:sldId id="261" r:id="rId12"/>
    <p:sldId id="262" r:id="rId13"/>
    <p:sldId id="410" r:id="rId14"/>
    <p:sldId id="431" r:id="rId15"/>
    <p:sldId id="433" r:id="rId16"/>
    <p:sldId id="478" r:id="rId17"/>
    <p:sldId id="479" r:id="rId18"/>
    <p:sldId id="481" r:id="rId19"/>
    <p:sldId id="483" r:id="rId20"/>
    <p:sldId id="434" r:id="rId21"/>
    <p:sldId id="435" r:id="rId22"/>
    <p:sldId id="477" r:id="rId23"/>
    <p:sldId id="498" r:id="rId24"/>
    <p:sldId id="480" r:id="rId25"/>
    <p:sldId id="482" r:id="rId26"/>
    <p:sldId id="518" r:id="rId27"/>
    <p:sldId id="485" r:id="rId28"/>
    <p:sldId id="486" r:id="rId29"/>
    <p:sldId id="487" r:id="rId30"/>
    <p:sldId id="488" r:id="rId31"/>
    <p:sldId id="490" r:id="rId32"/>
    <p:sldId id="491" r:id="rId33"/>
    <p:sldId id="492" r:id="rId34"/>
    <p:sldId id="493" r:id="rId35"/>
    <p:sldId id="484" r:id="rId36"/>
    <p:sldId id="494" r:id="rId37"/>
    <p:sldId id="495" r:id="rId38"/>
    <p:sldId id="496" r:id="rId39"/>
    <p:sldId id="497" r:id="rId40"/>
    <p:sldId id="507" r:id="rId41"/>
    <p:sldId id="4700" r:id="rId42"/>
    <p:sldId id="7990" r:id="rId43"/>
    <p:sldId id="459" r:id="rId44"/>
    <p:sldId id="7991" r:id="rId45"/>
    <p:sldId id="500" r:id="rId46"/>
    <p:sldId id="506" r:id="rId47"/>
    <p:sldId id="524" r:id="rId48"/>
    <p:sldId id="505" r:id="rId49"/>
    <p:sldId id="508" r:id="rId50"/>
    <p:sldId id="526" r:id="rId51"/>
    <p:sldId id="528" r:id="rId52"/>
    <p:sldId id="519" r:id="rId53"/>
    <p:sldId id="511" r:id="rId54"/>
    <p:sldId id="527" r:id="rId55"/>
    <p:sldId id="512" r:id="rId56"/>
    <p:sldId id="515" r:id="rId57"/>
    <p:sldId id="7993" r:id="rId58"/>
    <p:sldId id="723" r:id="rId59"/>
    <p:sldId id="732" r:id="rId60"/>
    <p:sldId id="322" r:id="rId61"/>
    <p:sldId id="272" r:id="rId62"/>
    <p:sldId id="271" r:id="rId63"/>
    <p:sldId id="273" r:id="rId64"/>
    <p:sldId id="270" r:id="rId65"/>
    <p:sldId id="316" r:id="rId66"/>
    <p:sldId id="7994" r:id="rId67"/>
    <p:sldId id="734" r:id="rId68"/>
    <p:sldId id="699" r:id="rId69"/>
    <p:sldId id="701" r:id="rId70"/>
    <p:sldId id="737" r:id="rId71"/>
    <p:sldId id="738" r:id="rId72"/>
    <p:sldId id="703" r:id="rId73"/>
    <p:sldId id="735" r:id="rId74"/>
    <p:sldId id="736" r:id="rId75"/>
    <p:sldId id="739" r:id="rId76"/>
    <p:sldId id="7995" r:id="rId77"/>
    <p:sldId id="7992" r:id="rId78"/>
    <p:sldId id="4798" r:id="rId79"/>
    <p:sldId id="363" r:id="rId80"/>
    <p:sldId id="4744" r:id="rId81"/>
    <p:sldId id="337" r:id="rId82"/>
    <p:sldId id="338" r:id="rId83"/>
    <p:sldId id="341" r:id="rId84"/>
    <p:sldId id="339" r:id="rId85"/>
    <p:sldId id="340" r:id="rId86"/>
    <p:sldId id="342" r:id="rId87"/>
    <p:sldId id="4785" r:id="rId88"/>
    <p:sldId id="4786" r:id="rId89"/>
    <p:sldId id="7996" r:id="rId90"/>
    <p:sldId id="741" r:id="rId91"/>
    <p:sldId id="747" r:id="rId92"/>
    <p:sldId id="745" r:id="rId93"/>
    <p:sldId id="743" r:id="rId94"/>
    <p:sldId id="742" r:id="rId95"/>
    <p:sldId id="744" r:id="rId96"/>
    <p:sldId id="706" r:id="rId97"/>
    <p:sldId id="708" r:id="rId98"/>
    <p:sldId id="707" r:id="rId99"/>
    <p:sldId id="627" r:id="rId100"/>
    <p:sldId id="709" r:id="rId101"/>
    <p:sldId id="710" r:id="rId102"/>
    <p:sldId id="711" r:id="rId103"/>
    <p:sldId id="748" r:id="rId104"/>
    <p:sldId id="694" r:id="rId105"/>
    <p:sldId id="696" r:id="rId106"/>
    <p:sldId id="695" r:id="rId107"/>
    <p:sldId id="713" r:id="rId108"/>
    <p:sldId id="712" r:id="rId109"/>
    <p:sldId id="749" r:id="rId110"/>
    <p:sldId id="693" r:id="rId111"/>
    <p:sldId id="750" r:id="rId112"/>
  </p:sldIdLst>
  <p:sldSz cx="12192000" cy="6858000"/>
  <p:notesSz cx="7104063" cy="10234613"/>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365AB6"/>
    <a:srgbClr val="CC0000"/>
    <a:srgbClr val="202020"/>
    <a:srgbClr val="323232"/>
    <a:srgbClr val="CC3300"/>
    <a:srgbClr val="FF3300"/>
    <a:srgbClr val="990000"/>
    <a:srgbClr val="FF8D41"/>
    <a:srgbClr val="FF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206" autoAdjust="0"/>
    <p:restoredTop sz="75165" autoAdjust="0"/>
  </p:normalViewPr>
  <p:slideViewPr>
    <p:cSldViewPr snapToGrid="0">
      <p:cViewPr>
        <p:scale>
          <a:sx n="119" d="100"/>
          <a:sy n="119" d="100"/>
        </p:scale>
        <p:origin x="360" y="184"/>
      </p:cViewPr>
      <p:guideLst>
        <p:guide orient="horz" pos="2160"/>
        <p:guide pos="3840"/>
      </p:guideLst>
    </p:cSldViewPr>
  </p:slideViewPr>
  <p:notesTextViewPr>
    <p:cViewPr>
      <p:scale>
        <a:sx n="195" d="100"/>
        <a:sy n="195"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ableStyles" Target="tableStyle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88F7087-917C-CF4F-8E3F-FEEC81A8DDE0}" type="doc">
      <dgm:prSet loTypeId="urn:microsoft.com/office/officeart/2005/8/layout/cycle7" loCatId="" qsTypeId="urn:microsoft.com/office/officeart/2005/8/quickstyle/simple1" qsCatId="simple" csTypeId="urn:microsoft.com/office/officeart/2005/8/colors/colorful4" csCatId="colorful" phldr="1"/>
      <dgm:spPr/>
      <dgm:t>
        <a:bodyPr/>
        <a:lstStyle/>
        <a:p>
          <a:endParaRPr lang="zh-CN" altLang="en-US"/>
        </a:p>
      </dgm:t>
    </dgm:pt>
    <dgm:pt modelId="{43BBC10F-14E1-0849-B659-1A4DE7474AC3}">
      <dgm:prSet phldrT="[文本]"/>
      <dgm:spPr/>
      <dgm:t>
        <a:bodyPr/>
        <a:lstStyle/>
        <a:p>
          <a:r>
            <a:rPr lang="zh-CN" altLang="en-US" b="1"/>
            <a:t>隐私保护强度 </a:t>
          </a:r>
        </a:p>
      </dgm:t>
    </dgm:pt>
    <dgm:pt modelId="{0540D3C7-65AB-4B45-82F2-2507861D0AA1}" type="parTrans" cxnId="{386B876B-DB16-4642-9810-595B86C88182}">
      <dgm:prSet/>
      <dgm:spPr/>
      <dgm:t>
        <a:bodyPr/>
        <a:lstStyle/>
        <a:p>
          <a:endParaRPr lang="zh-CN" altLang="en-US" b="1"/>
        </a:p>
      </dgm:t>
    </dgm:pt>
    <dgm:pt modelId="{FBAB5666-C06E-DF43-82DD-4FE1EEB760D8}" type="sibTrans" cxnId="{386B876B-DB16-4642-9810-595B86C88182}">
      <dgm:prSet/>
      <dgm:spPr/>
      <dgm:t>
        <a:bodyPr/>
        <a:lstStyle/>
        <a:p>
          <a:endParaRPr lang="zh-CN" altLang="en-US" b="1"/>
        </a:p>
      </dgm:t>
    </dgm:pt>
    <dgm:pt modelId="{06CD0396-0A70-7343-B361-BD5DDFC484D2}">
      <dgm:prSet phldrT="[文本]"/>
      <dgm:spPr/>
      <dgm:t>
        <a:bodyPr/>
        <a:lstStyle/>
        <a:p>
          <a:r>
            <a:rPr lang="zh-CN" altLang="en-US" b="1" dirty="0"/>
            <a:t>处理开销</a:t>
          </a:r>
        </a:p>
      </dgm:t>
    </dgm:pt>
    <dgm:pt modelId="{1B6EE4F3-6096-4A4C-9334-12FD2D00012B}" type="parTrans" cxnId="{3B4D04C5-26B2-DB40-B208-2BFD98B33880}">
      <dgm:prSet/>
      <dgm:spPr/>
      <dgm:t>
        <a:bodyPr/>
        <a:lstStyle/>
        <a:p>
          <a:endParaRPr lang="zh-CN" altLang="en-US" b="1"/>
        </a:p>
      </dgm:t>
    </dgm:pt>
    <dgm:pt modelId="{679C77D1-0FE1-D74F-8EF2-F33627A059D9}" type="sibTrans" cxnId="{3B4D04C5-26B2-DB40-B208-2BFD98B33880}">
      <dgm:prSet/>
      <dgm:spPr/>
      <dgm:t>
        <a:bodyPr/>
        <a:lstStyle/>
        <a:p>
          <a:endParaRPr lang="zh-CN" altLang="en-US" b="1"/>
        </a:p>
      </dgm:t>
    </dgm:pt>
    <dgm:pt modelId="{AF357225-95E5-BA4C-8A97-57844FC1E0A8}">
      <dgm:prSet phldrT="[文本]"/>
      <dgm:spPr/>
      <dgm:t>
        <a:bodyPr/>
        <a:lstStyle/>
        <a:p>
          <a:r>
            <a:rPr lang="zh-CN" altLang="en-US" b="1"/>
            <a:t>数据可用性</a:t>
          </a:r>
          <a:endParaRPr lang="zh-CN" altLang="en-US" b="1" dirty="0"/>
        </a:p>
      </dgm:t>
    </dgm:pt>
    <dgm:pt modelId="{8EA25490-B80D-AA44-BC2E-A13619739487}" type="parTrans" cxnId="{98E113DF-06A7-E240-B1BD-BB20B94800E2}">
      <dgm:prSet/>
      <dgm:spPr/>
      <dgm:t>
        <a:bodyPr/>
        <a:lstStyle/>
        <a:p>
          <a:endParaRPr lang="zh-CN" altLang="en-US"/>
        </a:p>
      </dgm:t>
    </dgm:pt>
    <dgm:pt modelId="{9C7D23C1-A287-3849-A6BB-5A4C955BC648}" type="sibTrans" cxnId="{98E113DF-06A7-E240-B1BD-BB20B94800E2}">
      <dgm:prSet/>
      <dgm:spPr/>
      <dgm:t>
        <a:bodyPr/>
        <a:lstStyle/>
        <a:p>
          <a:endParaRPr lang="zh-CN" altLang="en-US"/>
        </a:p>
      </dgm:t>
    </dgm:pt>
    <dgm:pt modelId="{FB9C3744-837D-8047-8825-825D68DB242B}" type="pres">
      <dgm:prSet presAssocID="{988F7087-917C-CF4F-8E3F-FEEC81A8DDE0}" presName="Name0" presStyleCnt="0">
        <dgm:presLayoutVars>
          <dgm:dir/>
          <dgm:resizeHandles val="exact"/>
        </dgm:presLayoutVars>
      </dgm:prSet>
      <dgm:spPr/>
    </dgm:pt>
    <dgm:pt modelId="{A87EEDD9-03A9-ED45-B680-DD27372B9D7A}" type="pres">
      <dgm:prSet presAssocID="{43BBC10F-14E1-0849-B659-1A4DE7474AC3}" presName="node" presStyleLbl="node1" presStyleIdx="0" presStyleCnt="3">
        <dgm:presLayoutVars>
          <dgm:bulletEnabled val="1"/>
        </dgm:presLayoutVars>
      </dgm:prSet>
      <dgm:spPr/>
    </dgm:pt>
    <dgm:pt modelId="{D0FC9A23-C79C-E84C-94FD-363E5B196136}" type="pres">
      <dgm:prSet presAssocID="{FBAB5666-C06E-DF43-82DD-4FE1EEB760D8}" presName="sibTrans" presStyleLbl="sibTrans2D1" presStyleIdx="0" presStyleCnt="3"/>
      <dgm:spPr/>
    </dgm:pt>
    <dgm:pt modelId="{4E167848-AB45-6E48-841D-15E87452DA84}" type="pres">
      <dgm:prSet presAssocID="{FBAB5666-C06E-DF43-82DD-4FE1EEB760D8}" presName="connectorText" presStyleLbl="sibTrans2D1" presStyleIdx="0" presStyleCnt="3"/>
      <dgm:spPr/>
    </dgm:pt>
    <dgm:pt modelId="{CE3C2BA8-A7FA-BE41-BF2D-83FB9FA96EC9}" type="pres">
      <dgm:prSet presAssocID="{06CD0396-0A70-7343-B361-BD5DDFC484D2}" presName="node" presStyleLbl="node1" presStyleIdx="1" presStyleCnt="3">
        <dgm:presLayoutVars>
          <dgm:bulletEnabled val="1"/>
        </dgm:presLayoutVars>
      </dgm:prSet>
      <dgm:spPr/>
    </dgm:pt>
    <dgm:pt modelId="{97997861-2AF7-5C42-A62D-54985E5362FE}" type="pres">
      <dgm:prSet presAssocID="{679C77D1-0FE1-D74F-8EF2-F33627A059D9}" presName="sibTrans" presStyleLbl="sibTrans2D1" presStyleIdx="1" presStyleCnt="3"/>
      <dgm:spPr/>
    </dgm:pt>
    <dgm:pt modelId="{8A1B8474-F9DF-5346-ADCC-6A671063F28B}" type="pres">
      <dgm:prSet presAssocID="{679C77D1-0FE1-D74F-8EF2-F33627A059D9}" presName="connectorText" presStyleLbl="sibTrans2D1" presStyleIdx="1" presStyleCnt="3"/>
      <dgm:spPr/>
    </dgm:pt>
    <dgm:pt modelId="{AF0AFAB4-DCF6-4844-B921-435C11534813}" type="pres">
      <dgm:prSet presAssocID="{AF357225-95E5-BA4C-8A97-57844FC1E0A8}" presName="node" presStyleLbl="node1" presStyleIdx="2" presStyleCnt="3">
        <dgm:presLayoutVars>
          <dgm:bulletEnabled val="1"/>
        </dgm:presLayoutVars>
      </dgm:prSet>
      <dgm:spPr/>
    </dgm:pt>
    <dgm:pt modelId="{92309385-DD9B-AF47-8341-A9757375A085}" type="pres">
      <dgm:prSet presAssocID="{9C7D23C1-A287-3849-A6BB-5A4C955BC648}" presName="sibTrans" presStyleLbl="sibTrans2D1" presStyleIdx="2" presStyleCnt="3"/>
      <dgm:spPr/>
    </dgm:pt>
    <dgm:pt modelId="{CB75A139-C01B-D640-A854-9163D6CC9919}" type="pres">
      <dgm:prSet presAssocID="{9C7D23C1-A287-3849-A6BB-5A4C955BC648}" presName="connectorText" presStyleLbl="sibTrans2D1" presStyleIdx="2" presStyleCnt="3"/>
      <dgm:spPr/>
    </dgm:pt>
  </dgm:ptLst>
  <dgm:cxnLst>
    <dgm:cxn modelId="{E425842D-2BF6-634D-B2CC-5A158017BCA0}" type="presOf" srcId="{679C77D1-0FE1-D74F-8EF2-F33627A059D9}" destId="{8A1B8474-F9DF-5346-ADCC-6A671063F28B}" srcOrd="1" destOrd="0" presId="urn:microsoft.com/office/officeart/2005/8/layout/cycle7"/>
    <dgm:cxn modelId="{14F53A3F-B0B1-1F42-8A3C-9D9D1CF2D2DB}" type="presOf" srcId="{AF357225-95E5-BA4C-8A97-57844FC1E0A8}" destId="{AF0AFAB4-DCF6-4844-B921-435C11534813}" srcOrd="0" destOrd="0" presId="urn:microsoft.com/office/officeart/2005/8/layout/cycle7"/>
    <dgm:cxn modelId="{19B68846-76D0-EC45-A4AD-04088744883C}" type="presOf" srcId="{06CD0396-0A70-7343-B361-BD5DDFC484D2}" destId="{CE3C2BA8-A7FA-BE41-BF2D-83FB9FA96EC9}" srcOrd="0" destOrd="0" presId="urn:microsoft.com/office/officeart/2005/8/layout/cycle7"/>
    <dgm:cxn modelId="{12B39949-88E9-8842-98C3-50E4BD45E513}" type="presOf" srcId="{9C7D23C1-A287-3849-A6BB-5A4C955BC648}" destId="{92309385-DD9B-AF47-8341-A9757375A085}" srcOrd="0" destOrd="0" presId="urn:microsoft.com/office/officeart/2005/8/layout/cycle7"/>
    <dgm:cxn modelId="{CCDE5E50-BDF0-5B4C-900C-8535E5336984}" type="presOf" srcId="{FBAB5666-C06E-DF43-82DD-4FE1EEB760D8}" destId="{D0FC9A23-C79C-E84C-94FD-363E5B196136}" srcOrd="0" destOrd="0" presId="urn:microsoft.com/office/officeart/2005/8/layout/cycle7"/>
    <dgm:cxn modelId="{983A1A59-8A8E-004F-AC70-E953EBA81F87}" type="presOf" srcId="{43BBC10F-14E1-0849-B659-1A4DE7474AC3}" destId="{A87EEDD9-03A9-ED45-B680-DD27372B9D7A}" srcOrd="0" destOrd="0" presId="urn:microsoft.com/office/officeart/2005/8/layout/cycle7"/>
    <dgm:cxn modelId="{386B876B-DB16-4642-9810-595B86C88182}" srcId="{988F7087-917C-CF4F-8E3F-FEEC81A8DDE0}" destId="{43BBC10F-14E1-0849-B659-1A4DE7474AC3}" srcOrd="0" destOrd="0" parTransId="{0540D3C7-65AB-4B45-82F2-2507861D0AA1}" sibTransId="{FBAB5666-C06E-DF43-82DD-4FE1EEB760D8}"/>
    <dgm:cxn modelId="{7B254178-3980-A64F-B98B-AB2A0F95234B}" type="presOf" srcId="{679C77D1-0FE1-D74F-8EF2-F33627A059D9}" destId="{97997861-2AF7-5C42-A62D-54985E5362FE}" srcOrd="0" destOrd="0" presId="urn:microsoft.com/office/officeart/2005/8/layout/cycle7"/>
    <dgm:cxn modelId="{241C4390-0FC4-D843-A792-FA6785E5E1B1}" type="presOf" srcId="{988F7087-917C-CF4F-8E3F-FEEC81A8DDE0}" destId="{FB9C3744-837D-8047-8825-825D68DB242B}" srcOrd="0" destOrd="0" presId="urn:microsoft.com/office/officeart/2005/8/layout/cycle7"/>
    <dgm:cxn modelId="{4A2839A8-A8DD-B847-B11B-40E3826FAA94}" type="presOf" srcId="{9C7D23C1-A287-3849-A6BB-5A4C955BC648}" destId="{CB75A139-C01B-D640-A854-9163D6CC9919}" srcOrd="1" destOrd="0" presId="urn:microsoft.com/office/officeart/2005/8/layout/cycle7"/>
    <dgm:cxn modelId="{3B4D04C5-26B2-DB40-B208-2BFD98B33880}" srcId="{988F7087-917C-CF4F-8E3F-FEEC81A8DDE0}" destId="{06CD0396-0A70-7343-B361-BD5DDFC484D2}" srcOrd="1" destOrd="0" parTransId="{1B6EE4F3-6096-4A4C-9334-12FD2D00012B}" sibTransId="{679C77D1-0FE1-D74F-8EF2-F33627A059D9}"/>
    <dgm:cxn modelId="{98E113DF-06A7-E240-B1BD-BB20B94800E2}" srcId="{988F7087-917C-CF4F-8E3F-FEEC81A8DDE0}" destId="{AF357225-95E5-BA4C-8A97-57844FC1E0A8}" srcOrd="2" destOrd="0" parTransId="{8EA25490-B80D-AA44-BC2E-A13619739487}" sibTransId="{9C7D23C1-A287-3849-A6BB-5A4C955BC648}"/>
    <dgm:cxn modelId="{6B9904FD-6902-8146-84B7-75F52AAC1749}" type="presOf" srcId="{FBAB5666-C06E-DF43-82DD-4FE1EEB760D8}" destId="{4E167848-AB45-6E48-841D-15E87452DA84}" srcOrd="1" destOrd="0" presId="urn:microsoft.com/office/officeart/2005/8/layout/cycle7"/>
    <dgm:cxn modelId="{0FDB6D83-AC9F-0B4C-8DBC-EB5BCCB20D60}" type="presParOf" srcId="{FB9C3744-837D-8047-8825-825D68DB242B}" destId="{A87EEDD9-03A9-ED45-B680-DD27372B9D7A}" srcOrd="0" destOrd="0" presId="urn:microsoft.com/office/officeart/2005/8/layout/cycle7"/>
    <dgm:cxn modelId="{EF97DD7D-8F3E-1841-B4D9-A172AFE13E4F}" type="presParOf" srcId="{FB9C3744-837D-8047-8825-825D68DB242B}" destId="{D0FC9A23-C79C-E84C-94FD-363E5B196136}" srcOrd="1" destOrd="0" presId="urn:microsoft.com/office/officeart/2005/8/layout/cycle7"/>
    <dgm:cxn modelId="{364409EC-D9AF-5D4E-914B-DDB5448FFD9C}" type="presParOf" srcId="{D0FC9A23-C79C-E84C-94FD-363E5B196136}" destId="{4E167848-AB45-6E48-841D-15E87452DA84}" srcOrd="0" destOrd="0" presId="urn:microsoft.com/office/officeart/2005/8/layout/cycle7"/>
    <dgm:cxn modelId="{66AEFE9B-C6B1-604C-BBB0-93E94EB703BC}" type="presParOf" srcId="{FB9C3744-837D-8047-8825-825D68DB242B}" destId="{CE3C2BA8-A7FA-BE41-BF2D-83FB9FA96EC9}" srcOrd="2" destOrd="0" presId="urn:microsoft.com/office/officeart/2005/8/layout/cycle7"/>
    <dgm:cxn modelId="{AB48B8BF-DC4C-804B-B8BC-131A8D35A246}" type="presParOf" srcId="{FB9C3744-837D-8047-8825-825D68DB242B}" destId="{97997861-2AF7-5C42-A62D-54985E5362FE}" srcOrd="3" destOrd="0" presId="urn:microsoft.com/office/officeart/2005/8/layout/cycle7"/>
    <dgm:cxn modelId="{7A7FCFD1-554B-C947-8CCC-29B981B4AAD7}" type="presParOf" srcId="{97997861-2AF7-5C42-A62D-54985E5362FE}" destId="{8A1B8474-F9DF-5346-ADCC-6A671063F28B}" srcOrd="0" destOrd="0" presId="urn:microsoft.com/office/officeart/2005/8/layout/cycle7"/>
    <dgm:cxn modelId="{188B662C-1692-EF4F-89BF-AB240C2D05E5}" type="presParOf" srcId="{FB9C3744-837D-8047-8825-825D68DB242B}" destId="{AF0AFAB4-DCF6-4844-B921-435C11534813}" srcOrd="4" destOrd="0" presId="urn:microsoft.com/office/officeart/2005/8/layout/cycle7"/>
    <dgm:cxn modelId="{3FB6BD44-A8BB-144A-A346-C8FF6EF2CCE0}" type="presParOf" srcId="{FB9C3744-837D-8047-8825-825D68DB242B}" destId="{92309385-DD9B-AF47-8341-A9757375A085}" srcOrd="5" destOrd="0" presId="urn:microsoft.com/office/officeart/2005/8/layout/cycle7"/>
    <dgm:cxn modelId="{F76F6A4A-A79C-3A41-AE4D-15C6E1924AD3}" type="presParOf" srcId="{92309385-DD9B-AF47-8341-A9757375A085}" destId="{CB75A139-C01B-D640-A854-9163D6CC9919}" srcOrd="0" destOrd="0" presId="urn:microsoft.com/office/officeart/2005/8/layout/cycle7"/>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049B07F-C0C8-594E-A9E9-F01FF74C11D8}" type="doc">
      <dgm:prSet loTypeId="urn:microsoft.com/office/officeart/2009/3/layout/RandomtoResultProcess" loCatId="" qsTypeId="urn:microsoft.com/office/officeart/2005/8/quickstyle/simple4" qsCatId="simple" csTypeId="urn:microsoft.com/office/officeart/2005/8/colors/accent1_2" csCatId="accent1" phldr="1"/>
      <dgm:spPr/>
      <dgm:t>
        <a:bodyPr/>
        <a:lstStyle/>
        <a:p>
          <a:endParaRPr lang="zh-CN" altLang="en-US"/>
        </a:p>
      </dgm:t>
    </dgm:pt>
    <dgm:pt modelId="{73A445A7-B77F-A145-AC00-472D980B3DF3}">
      <dgm:prSet phldrT="[文本]"/>
      <dgm:spPr/>
      <dgm:t>
        <a:bodyPr/>
        <a:lstStyle/>
        <a:p>
          <a:r>
            <a:rPr lang="en-US" altLang="zh-CN" dirty="0"/>
            <a:t> </a:t>
          </a:r>
          <a:endParaRPr lang="zh-CN" altLang="en-US" dirty="0"/>
        </a:p>
      </dgm:t>
    </dgm:pt>
    <dgm:pt modelId="{3DB2E500-DD4B-9249-A4D6-E265347950F1}" type="parTrans" cxnId="{013C62E4-D4CB-BC42-8D30-051070273717}">
      <dgm:prSet/>
      <dgm:spPr/>
      <dgm:t>
        <a:bodyPr/>
        <a:lstStyle/>
        <a:p>
          <a:endParaRPr lang="zh-CN" altLang="en-US"/>
        </a:p>
      </dgm:t>
    </dgm:pt>
    <dgm:pt modelId="{9D2CF8E4-DF38-D44A-9995-F3DD0DE3553B}" type="sibTrans" cxnId="{013C62E4-D4CB-BC42-8D30-051070273717}">
      <dgm:prSet/>
      <dgm:spPr/>
      <dgm:t>
        <a:bodyPr/>
        <a:lstStyle/>
        <a:p>
          <a:endParaRPr lang="zh-CN" altLang="en-US"/>
        </a:p>
      </dgm:t>
    </dgm:pt>
    <dgm:pt modelId="{6F608C16-C874-BE43-B105-D0EF89140087}">
      <dgm:prSet phldrT="[文本]"/>
      <dgm:spPr/>
      <dgm:t>
        <a:bodyPr/>
        <a:lstStyle/>
        <a:p>
          <a:r>
            <a:rPr lang="en-US" altLang="zh-CN" dirty="0"/>
            <a:t> </a:t>
          </a:r>
          <a:endParaRPr lang="zh-CN" altLang="en-US" dirty="0"/>
        </a:p>
      </dgm:t>
    </dgm:pt>
    <dgm:pt modelId="{581A7E84-2F62-3147-8835-0D2B30A3CF36}" type="parTrans" cxnId="{8CDEC77D-B149-6F4A-9D63-C84E4D1834D9}">
      <dgm:prSet/>
      <dgm:spPr/>
      <dgm:t>
        <a:bodyPr/>
        <a:lstStyle/>
        <a:p>
          <a:endParaRPr lang="zh-CN" altLang="en-US"/>
        </a:p>
      </dgm:t>
    </dgm:pt>
    <dgm:pt modelId="{0B66BD9F-F6EE-5B4C-84D4-2373DCEA4143}" type="sibTrans" cxnId="{8CDEC77D-B149-6F4A-9D63-C84E4D1834D9}">
      <dgm:prSet/>
      <dgm:spPr/>
      <dgm:t>
        <a:bodyPr/>
        <a:lstStyle/>
        <a:p>
          <a:endParaRPr lang="zh-CN" altLang="en-US"/>
        </a:p>
      </dgm:t>
    </dgm:pt>
    <dgm:pt modelId="{D51C0608-00FA-6549-BF17-A05627C62ED4}">
      <dgm:prSet phldrT="[文本]"/>
      <dgm:spPr/>
      <dgm:t>
        <a:bodyPr/>
        <a:lstStyle/>
        <a:p>
          <a:r>
            <a:rPr lang="en-US" altLang="zh-CN" dirty="0"/>
            <a:t> </a:t>
          </a:r>
          <a:endParaRPr lang="zh-CN" altLang="en-US" dirty="0"/>
        </a:p>
      </dgm:t>
    </dgm:pt>
    <dgm:pt modelId="{1EA38765-958C-064D-8D6F-C19062995DC7}" type="sibTrans" cxnId="{1C4A4054-3E34-E14D-8961-4B6017D5DBE3}">
      <dgm:prSet custLinFactX="-30119" custLinFactY="-36754" custLinFactNeighborX="-100000" custLinFactNeighborY="-100000"/>
      <dgm:spPr/>
      <dgm:t>
        <a:bodyPr/>
        <a:lstStyle/>
        <a:p>
          <a:endParaRPr lang="zh-CN" altLang="en-US"/>
        </a:p>
      </dgm:t>
    </dgm:pt>
    <dgm:pt modelId="{4FE21D3F-4346-DA49-863D-5D708DFC9EB0}" type="parTrans" cxnId="{1C4A4054-3E34-E14D-8961-4B6017D5DBE3}">
      <dgm:prSet/>
      <dgm:spPr/>
      <dgm:t>
        <a:bodyPr/>
        <a:lstStyle/>
        <a:p>
          <a:endParaRPr lang="zh-CN" altLang="en-US"/>
        </a:p>
      </dgm:t>
    </dgm:pt>
    <dgm:pt modelId="{4606C746-EDC9-6545-8DE5-E6CD56FAC63B}" type="pres">
      <dgm:prSet presAssocID="{3049B07F-C0C8-594E-A9E9-F01FF74C11D8}" presName="Name0" presStyleCnt="0">
        <dgm:presLayoutVars>
          <dgm:dir/>
          <dgm:animOne val="branch"/>
          <dgm:animLvl val="lvl"/>
        </dgm:presLayoutVars>
      </dgm:prSet>
      <dgm:spPr/>
    </dgm:pt>
    <dgm:pt modelId="{E7816183-1680-3847-8096-0BF8A728F3C2}" type="pres">
      <dgm:prSet presAssocID="{73A445A7-B77F-A145-AC00-472D980B3DF3}" presName="chaos" presStyleCnt="0"/>
      <dgm:spPr/>
    </dgm:pt>
    <dgm:pt modelId="{E73F5EC1-C946-5C46-8096-9C7DEE669D96}" type="pres">
      <dgm:prSet presAssocID="{73A445A7-B77F-A145-AC00-472D980B3DF3}" presName="parTx1" presStyleLbl="revTx" presStyleIdx="0" presStyleCnt="2"/>
      <dgm:spPr/>
    </dgm:pt>
    <dgm:pt modelId="{2A9E67EA-3E8D-8845-B90E-C24DDCB559BA}" type="pres">
      <dgm:prSet presAssocID="{73A445A7-B77F-A145-AC00-472D980B3DF3}" presName="desTx1" presStyleLbl="revTx" presStyleIdx="1" presStyleCnt="2">
        <dgm:presLayoutVars>
          <dgm:bulletEnabled val="1"/>
        </dgm:presLayoutVars>
      </dgm:prSet>
      <dgm:spPr/>
    </dgm:pt>
    <dgm:pt modelId="{E6429E82-A9AA-D04B-AFB9-B01C33A4CCB6}" type="pres">
      <dgm:prSet presAssocID="{73A445A7-B77F-A145-AC00-472D980B3DF3}" presName="c1" presStyleLbl="node1" presStyleIdx="0" presStyleCnt="19"/>
      <dgm:spPr>
        <a:solidFill>
          <a:schemeClr val="accent6">
            <a:lumMod val="75000"/>
          </a:schemeClr>
        </a:solidFill>
      </dgm:spPr>
    </dgm:pt>
    <dgm:pt modelId="{D28868B9-CA5B-1A4E-8321-14FB7CA49236}" type="pres">
      <dgm:prSet presAssocID="{73A445A7-B77F-A145-AC00-472D980B3DF3}" presName="c2" presStyleLbl="node1" presStyleIdx="1" presStyleCnt="19"/>
      <dgm:spPr>
        <a:solidFill>
          <a:schemeClr val="accent4">
            <a:lumMod val="75000"/>
          </a:schemeClr>
        </a:solidFill>
      </dgm:spPr>
    </dgm:pt>
    <dgm:pt modelId="{8555E7EC-029C-8047-A950-EFCEE1802644}" type="pres">
      <dgm:prSet presAssocID="{73A445A7-B77F-A145-AC00-472D980B3DF3}" presName="c3" presStyleLbl="node1" presStyleIdx="2" presStyleCnt="19"/>
      <dgm:spPr>
        <a:solidFill>
          <a:schemeClr val="accent2">
            <a:lumMod val="75000"/>
          </a:schemeClr>
        </a:solidFill>
      </dgm:spPr>
    </dgm:pt>
    <dgm:pt modelId="{317D7BA8-9898-5E4F-9B0D-275D44BF1266}" type="pres">
      <dgm:prSet presAssocID="{73A445A7-B77F-A145-AC00-472D980B3DF3}" presName="c4" presStyleLbl="node1" presStyleIdx="3" presStyleCnt="19"/>
      <dgm:spPr>
        <a:solidFill>
          <a:schemeClr val="accent6">
            <a:lumMod val="75000"/>
          </a:schemeClr>
        </a:solidFill>
      </dgm:spPr>
    </dgm:pt>
    <dgm:pt modelId="{DF26AD9E-E987-964F-9069-28E4C4AA52C1}" type="pres">
      <dgm:prSet presAssocID="{73A445A7-B77F-A145-AC00-472D980B3DF3}" presName="c5" presStyleLbl="node1" presStyleIdx="4" presStyleCnt="19"/>
      <dgm:spPr>
        <a:solidFill>
          <a:schemeClr val="accent5">
            <a:lumMod val="75000"/>
          </a:schemeClr>
        </a:solidFill>
      </dgm:spPr>
    </dgm:pt>
    <dgm:pt modelId="{3ABDA542-7034-874D-A152-0085F978AB78}" type="pres">
      <dgm:prSet presAssocID="{73A445A7-B77F-A145-AC00-472D980B3DF3}" presName="c6" presStyleLbl="node1" presStyleIdx="5" presStyleCnt="19"/>
      <dgm:spPr>
        <a:solidFill>
          <a:schemeClr val="accent4">
            <a:lumMod val="75000"/>
          </a:schemeClr>
        </a:solidFill>
      </dgm:spPr>
    </dgm:pt>
    <dgm:pt modelId="{5FB89DBC-F9B8-C643-BBC9-D96AF6C19359}" type="pres">
      <dgm:prSet presAssocID="{73A445A7-B77F-A145-AC00-472D980B3DF3}" presName="c7" presStyleLbl="node1" presStyleIdx="6" presStyleCnt="19"/>
      <dgm:spPr>
        <a:solidFill>
          <a:srgbClr val="660066"/>
        </a:solidFill>
      </dgm:spPr>
    </dgm:pt>
    <dgm:pt modelId="{23CF9D13-5157-804D-A0C5-F883ABC37BF0}" type="pres">
      <dgm:prSet presAssocID="{73A445A7-B77F-A145-AC00-472D980B3DF3}" presName="c8" presStyleLbl="node1" presStyleIdx="7" presStyleCnt="19"/>
      <dgm:spPr>
        <a:solidFill>
          <a:schemeClr val="accent6">
            <a:lumMod val="75000"/>
          </a:schemeClr>
        </a:solidFill>
      </dgm:spPr>
    </dgm:pt>
    <dgm:pt modelId="{D2F296E5-18E1-524A-8B22-94D8E4EF5492}" type="pres">
      <dgm:prSet presAssocID="{73A445A7-B77F-A145-AC00-472D980B3DF3}" presName="c9" presStyleLbl="node1" presStyleIdx="8" presStyleCnt="19"/>
      <dgm:spPr>
        <a:solidFill>
          <a:schemeClr val="accent5">
            <a:lumMod val="75000"/>
          </a:schemeClr>
        </a:solidFill>
      </dgm:spPr>
    </dgm:pt>
    <dgm:pt modelId="{FEA6EC28-6FDC-AD44-899A-5BCF8E012F99}" type="pres">
      <dgm:prSet presAssocID="{73A445A7-B77F-A145-AC00-472D980B3DF3}" presName="c10" presStyleLbl="node1" presStyleIdx="9" presStyleCnt="19"/>
      <dgm:spPr>
        <a:solidFill>
          <a:schemeClr val="accent5">
            <a:lumMod val="75000"/>
          </a:schemeClr>
        </a:solidFill>
      </dgm:spPr>
    </dgm:pt>
    <dgm:pt modelId="{20209425-72C6-5F43-8196-7EA8CB8606B3}" type="pres">
      <dgm:prSet presAssocID="{73A445A7-B77F-A145-AC00-472D980B3DF3}" presName="c11" presStyleLbl="node1" presStyleIdx="10" presStyleCnt="19"/>
      <dgm:spPr>
        <a:solidFill>
          <a:schemeClr val="accent4">
            <a:lumMod val="75000"/>
          </a:schemeClr>
        </a:solidFill>
      </dgm:spPr>
    </dgm:pt>
    <dgm:pt modelId="{2DA182DC-0CCF-7D4E-804A-69EA214D293E}" type="pres">
      <dgm:prSet presAssocID="{73A445A7-B77F-A145-AC00-472D980B3DF3}" presName="c12" presStyleLbl="node1" presStyleIdx="11" presStyleCnt="19"/>
      <dgm:spPr>
        <a:solidFill>
          <a:schemeClr val="accent6">
            <a:lumMod val="75000"/>
          </a:schemeClr>
        </a:solidFill>
      </dgm:spPr>
    </dgm:pt>
    <dgm:pt modelId="{64E92841-C96C-394A-9A08-052796639A80}" type="pres">
      <dgm:prSet presAssocID="{73A445A7-B77F-A145-AC00-472D980B3DF3}" presName="c13" presStyleLbl="node1" presStyleIdx="12" presStyleCnt="19"/>
      <dgm:spPr>
        <a:solidFill>
          <a:schemeClr val="accent1"/>
        </a:solidFill>
      </dgm:spPr>
    </dgm:pt>
    <dgm:pt modelId="{49793689-7A21-0041-B5F6-2D8644DFDA0F}" type="pres">
      <dgm:prSet presAssocID="{73A445A7-B77F-A145-AC00-472D980B3DF3}" presName="c14" presStyleLbl="node1" presStyleIdx="13" presStyleCnt="19"/>
      <dgm:spPr>
        <a:solidFill>
          <a:schemeClr val="accent6">
            <a:lumMod val="75000"/>
          </a:schemeClr>
        </a:solidFill>
      </dgm:spPr>
    </dgm:pt>
    <dgm:pt modelId="{CB046DDD-76FA-6641-A24B-511F15944410}" type="pres">
      <dgm:prSet presAssocID="{73A445A7-B77F-A145-AC00-472D980B3DF3}" presName="c15" presStyleLbl="node1" presStyleIdx="14" presStyleCnt="19"/>
      <dgm:spPr>
        <a:solidFill>
          <a:srgbClr val="660066"/>
        </a:solidFill>
      </dgm:spPr>
    </dgm:pt>
    <dgm:pt modelId="{72721FB6-A78F-F74A-9CE4-E9118DDE4B46}" type="pres">
      <dgm:prSet presAssocID="{73A445A7-B77F-A145-AC00-472D980B3DF3}" presName="c16" presStyleLbl="node1" presStyleIdx="15" presStyleCnt="19"/>
      <dgm:spPr>
        <a:solidFill>
          <a:schemeClr val="accent4">
            <a:lumMod val="75000"/>
          </a:schemeClr>
        </a:solidFill>
      </dgm:spPr>
    </dgm:pt>
    <dgm:pt modelId="{1B933E20-C1F7-564C-9190-B3E27FE33277}" type="pres">
      <dgm:prSet presAssocID="{73A445A7-B77F-A145-AC00-472D980B3DF3}" presName="c17" presStyleLbl="node1" presStyleIdx="16" presStyleCnt="19"/>
      <dgm:spPr>
        <a:solidFill>
          <a:schemeClr val="accent6">
            <a:lumMod val="75000"/>
          </a:schemeClr>
        </a:solidFill>
      </dgm:spPr>
    </dgm:pt>
    <dgm:pt modelId="{60588B72-4B6D-4B4E-8E11-D98EC82B2177}" type="pres">
      <dgm:prSet presAssocID="{73A445A7-B77F-A145-AC00-472D980B3DF3}" presName="c18" presStyleLbl="node1" presStyleIdx="17" presStyleCnt="19"/>
      <dgm:spPr>
        <a:solidFill>
          <a:schemeClr val="accent3">
            <a:lumMod val="75000"/>
          </a:schemeClr>
        </a:solidFill>
      </dgm:spPr>
    </dgm:pt>
    <dgm:pt modelId="{B3BEB557-5748-174F-85FD-D057843E3E53}" type="pres">
      <dgm:prSet presAssocID="{9D2CF8E4-DF38-D44A-9995-F3DD0DE3553B}" presName="chevronComposite1" presStyleCnt="0"/>
      <dgm:spPr/>
    </dgm:pt>
    <dgm:pt modelId="{EC48DE25-09B9-0344-AD3E-0361FC9C3F0A}" type="pres">
      <dgm:prSet presAssocID="{9D2CF8E4-DF38-D44A-9995-F3DD0DE3553B}" presName="chevron1" presStyleLbl="sibTrans2D1" presStyleIdx="0" presStyleCnt="2" custScaleX="42479" custScaleY="87794"/>
      <dgm:spPr/>
    </dgm:pt>
    <dgm:pt modelId="{2CBACB28-135D-A148-92B7-10934CA3472C}" type="pres">
      <dgm:prSet presAssocID="{9D2CF8E4-DF38-D44A-9995-F3DD0DE3553B}" presName="spChevron1" presStyleCnt="0"/>
      <dgm:spPr/>
    </dgm:pt>
    <dgm:pt modelId="{68E9165E-A694-7E43-AE8C-0530E39C090E}" type="pres">
      <dgm:prSet presAssocID="{9D2CF8E4-DF38-D44A-9995-F3DD0DE3553B}" presName="overlap" presStyleCnt="0"/>
      <dgm:spPr/>
    </dgm:pt>
    <dgm:pt modelId="{1102B013-8932-D64E-A63C-FDF39BCABD9D}" type="pres">
      <dgm:prSet presAssocID="{9D2CF8E4-DF38-D44A-9995-F3DD0DE3553B}" presName="chevronComposite2" presStyleCnt="0"/>
      <dgm:spPr/>
    </dgm:pt>
    <dgm:pt modelId="{76365E64-258A-A845-BFC3-04E99445A16B}" type="pres">
      <dgm:prSet presAssocID="{9D2CF8E4-DF38-D44A-9995-F3DD0DE3553B}" presName="chevron2" presStyleLbl="sibTrans2D1" presStyleIdx="1" presStyleCnt="2" custScaleX="42479" custScaleY="87794"/>
      <dgm:spPr/>
    </dgm:pt>
    <dgm:pt modelId="{95568199-9ED9-DD43-BCF9-0E977BC35962}" type="pres">
      <dgm:prSet presAssocID="{9D2CF8E4-DF38-D44A-9995-F3DD0DE3553B}" presName="spChevron2" presStyleCnt="0"/>
      <dgm:spPr/>
    </dgm:pt>
    <dgm:pt modelId="{6060A44F-63D1-6C4C-8BA6-44078137BB68}" type="pres">
      <dgm:prSet presAssocID="{D51C0608-00FA-6549-BF17-A05627C62ED4}" presName="last" presStyleCnt="0"/>
      <dgm:spPr/>
    </dgm:pt>
    <dgm:pt modelId="{3C05A9DD-0F28-0147-BB9B-E6DA616CEBAD}" type="pres">
      <dgm:prSet presAssocID="{D51C0608-00FA-6549-BF17-A05627C62ED4}" presName="circleTx" presStyleLbl="node1" presStyleIdx="18" presStyleCnt="19"/>
      <dgm:spPr/>
    </dgm:pt>
    <dgm:pt modelId="{8E0907CC-B38E-C54C-9C0C-C9C23CBD7BEB}" type="pres">
      <dgm:prSet presAssocID="{D51C0608-00FA-6549-BF17-A05627C62ED4}" presName="spN" presStyleCnt="0"/>
      <dgm:spPr/>
    </dgm:pt>
  </dgm:ptLst>
  <dgm:cxnLst>
    <dgm:cxn modelId="{D3A2F126-7A29-2040-9A20-01C05BACAB47}" type="presOf" srcId="{73A445A7-B77F-A145-AC00-472D980B3DF3}" destId="{E73F5EC1-C946-5C46-8096-9C7DEE669D96}" srcOrd="0" destOrd="0" presId="urn:microsoft.com/office/officeart/2009/3/layout/RandomtoResultProcess"/>
    <dgm:cxn modelId="{D8877F29-D519-C44A-A457-9C6CA3112C7C}" type="presOf" srcId="{D51C0608-00FA-6549-BF17-A05627C62ED4}" destId="{3C05A9DD-0F28-0147-BB9B-E6DA616CEBAD}" srcOrd="0" destOrd="0" presId="urn:microsoft.com/office/officeart/2009/3/layout/RandomtoResultProcess"/>
    <dgm:cxn modelId="{6B03192B-E396-224F-846B-A33A850633C3}" type="presOf" srcId="{3049B07F-C0C8-594E-A9E9-F01FF74C11D8}" destId="{4606C746-EDC9-6545-8DE5-E6CD56FAC63B}" srcOrd="0" destOrd="0" presId="urn:microsoft.com/office/officeart/2009/3/layout/RandomtoResultProcess"/>
    <dgm:cxn modelId="{3C631F3B-0DEF-D444-89D3-35B4D4197D33}" type="presOf" srcId="{6F608C16-C874-BE43-B105-D0EF89140087}" destId="{2A9E67EA-3E8D-8845-B90E-C24DDCB559BA}" srcOrd="0" destOrd="0" presId="urn:microsoft.com/office/officeart/2009/3/layout/RandomtoResultProcess"/>
    <dgm:cxn modelId="{1C4A4054-3E34-E14D-8961-4B6017D5DBE3}" srcId="{3049B07F-C0C8-594E-A9E9-F01FF74C11D8}" destId="{D51C0608-00FA-6549-BF17-A05627C62ED4}" srcOrd="1" destOrd="0" parTransId="{4FE21D3F-4346-DA49-863D-5D708DFC9EB0}" sibTransId="{1EA38765-958C-064D-8D6F-C19062995DC7}"/>
    <dgm:cxn modelId="{8CDEC77D-B149-6F4A-9D63-C84E4D1834D9}" srcId="{73A445A7-B77F-A145-AC00-472D980B3DF3}" destId="{6F608C16-C874-BE43-B105-D0EF89140087}" srcOrd="0" destOrd="0" parTransId="{581A7E84-2F62-3147-8835-0D2B30A3CF36}" sibTransId="{0B66BD9F-F6EE-5B4C-84D4-2373DCEA4143}"/>
    <dgm:cxn modelId="{013C62E4-D4CB-BC42-8D30-051070273717}" srcId="{3049B07F-C0C8-594E-A9E9-F01FF74C11D8}" destId="{73A445A7-B77F-A145-AC00-472D980B3DF3}" srcOrd="0" destOrd="0" parTransId="{3DB2E500-DD4B-9249-A4D6-E265347950F1}" sibTransId="{9D2CF8E4-DF38-D44A-9995-F3DD0DE3553B}"/>
    <dgm:cxn modelId="{DD7EF21F-2E91-FD44-A889-23C13C0D1A22}" type="presParOf" srcId="{4606C746-EDC9-6545-8DE5-E6CD56FAC63B}" destId="{E7816183-1680-3847-8096-0BF8A728F3C2}" srcOrd="0" destOrd="0" presId="urn:microsoft.com/office/officeart/2009/3/layout/RandomtoResultProcess"/>
    <dgm:cxn modelId="{D1B5A2F6-3677-A34B-9AE0-90877C9D0BC1}" type="presParOf" srcId="{E7816183-1680-3847-8096-0BF8A728F3C2}" destId="{E73F5EC1-C946-5C46-8096-9C7DEE669D96}" srcOrd="0" destOrd="0" presId="urn:microsoft.com/office/officeart/2009/3/layout/RandomtoResultProcess"/>
    <dgm:cxn modelId="{A84BC5C5-2F9F-A34F-9221-927215DA3951}" type="presParOf" srcId="{E7816183-1680-3847-8096-0BF8A728F3C2}" destId="{2A9E67EA-3E8D-8845-B90E-C24DDCB559BA}" srcOrd="1" destOrd="0" presId="urn:microsoft.com/office/officeart/2009/3/layout/RandomtoResultProcess"/>
    <dgm:cxn modelId="{7CE7FF3F-7FBA-9148-9E4C-78E57834B1FD}" type="presParOf" srcId="{E7816183-1680-3847-8096-0BF8A728F3C2}" destId="{E6429E82-A9AA-D04B-AFB9-B01C33A4CCB6}" srcOrd="2" destOrd="0" presId="urn:microsoft.com/office/officeart/2009/3/layout/RandomtoResultProcess"/>
    <dgm:cxn modelId="{E7F5A9D7-D9B1-954D-BDDC-03DBF9211615}" type="presParOf" srcId="{E7816183-1680-3847-8096-0BF8A728F3C2}" destId="{D28868B9-CA5B-1A4E-8321-14FB7CA49236}" srcOrd="3" destOrd="0" presId="urn:microsoft.com/office/officeart/2009/3/layout/RandomtoResultProcess"/>
    <dgm:cxn modelId="{9CECBC80-8ABF-534E-A711-07743B09B4D2}" type="presParOf" srcId="{E7816183-1680-3847-8096-0BF8A728F3C2}" destId="{8555E7EC-029C-8047-A950-EFCEE1802644}" srcOrd="4" destOrd="0" presId="urn:microsoft.com/office/officeart/2009/3/layout/RandomtoResultProcess"/>
    <dgm:cxn modelId="{F53C7C84-1AED-2D4A-AA76-B90CC0BAF0A4}" type="presParOf" srcId="{E7816183-1680-3847-8096-0BF8A728F3C2}" destId="{317D7BA8-9898-5E4F-9B0D-275D44BF1266}" srcOrd="5" destOrd="0" presId="urn:microsoft.com/office/officeart/2009/3/layout/RandomtoResultProcess"/>
    <dgm:cxn modelId="{D8A99C31-7F08-5443-BC0D-FC045C1E5D0D}" type="presParOf" srcId="{E7816183-1680-3847-8096-0BF8A728F3C2}" destId="{DF26AD9E-E987-964F-9069-28E4C4AA52C1}" srcOrd="6" destOrd="0" presId="urn:microsoft.com/office/officeart/2009/3/layout/RandomtoResultProcess"/>
    <dgm:cxn modelId="{B0DA637B-53DD-2E4A-99AC-7EB4E53A4FED}" type="presParOf" srcId="{E7816183-1680-3847-8096-0BF8A728F3C2}" destId="{3ABDA542-7034-874D-A152-0085F978AB78}" srcOrd="7" destOrd="0" presId="urn:microsoft.com/office/officeart/2009/3/layout/RandomtoResultProcess"/>
    <dgm:cxn modelId="{1BBA69B4-5494-4A4A-BF75-8D903776CCA3}" type="presParOf" srcId="{E7816183-1680-3847-8096-0BF8A728F3C2}" destId="{5FB89DBC-F9B8-C643-BBC9-D96AF6C19359}" srcOrd="8" destOrd="0" presId="urn:microsoft.com/office/officeart/2009/3/layout/RandomtoResultProcess"/>
    <dgm:cxn modelId="{CFB5868A-868C-5A44-9B4A-EA57EABEF1CA}" type="presParOf" srcId="{E7816183-1680-3847-8096-0BF8A728F3C2}" destId="{23CF9D13-5157-804D-A0C5-F883ABC37BF0}" srcOrd="9" destOrd="0" presId="urn:microsoft.com/office/officeart/2009/3/layout/RandomtoResultProcess"/>
    <dgm:cxn modelId="{94383CAD-E331-7149-899E-2D7226E56DA8}" type="presParOf" srcId="{E7816183-1680-3847-8096-0BF8A728F3C2}" destId="{D2F296E5-18E1-524A-8B22-94D8E4EF5492}" srcOrd="10" destOrd="0" presId="urn:microsoft.com/office/officeart/2009/3/layout/RandomtoResultProcess"/>
    <dgm:cxn modelId="{5C8E1FB5-DDEA-F746-836E-36026A9F6A2B}" type="presParOf" srcId="{E7816183-1680-3847-8096-0BF8A728F3C2}" destId="{FEA6EC28-6FDC-AD44-899A-5BCF8E012F99}" srcOrd="11" destOrd="0" presId="urn:microsoft.com/office/officeart/2009/3/layout/RandomtoResultProcess"/>
    <dgm:cxn modelId="{D67B5617-B95B-3F42-8D11-23FE989D7AB9}" type="presParOf" srcId="{E7816183-1680-3847-8096-0BF8A728F3C2}" destId="{20209425-72C6-5F43-8196-7EA8CB8606B3}" srcOrd="12" destOrd="0" presId="urn:microsoft.com/office/officeart/2009/3/layout/RandomtoResultProcess"/>
    <dgm:cxn modelId="{91AE30AD-6543-E246-A1EC-5AC2C0D923A6}" type="presParOf" srcId="{E7816183-1680-3847-8096-0BF8A728F3C2}" destId="{2DA182DC-0CCF-7D4E-804A-69EA214D293E}" srcOrd="13" destOrd="0" presId="urn:microsoft.com/office/officeart/2009/3/layout/RandomtoResultProcess"/>
    <dgm:cxn modelId="{85F2EFB7-944E-EF47-8C21-81CB2ED79E33}" type="presParOf" srcId="{E7816183-1680-3847-8096-0BF8A728F3C2}" destId="{64E92841-C96C-394A-9A08-052796639A80}" srcOrd="14" destOrd="0" presId="urn:microsoft.com/office/officeart/2009/3/layout/RandomtoResultProcess"/>
    <dgm:cxn modelId="{578A2349-8BDD-4046-98A6-AE1DA9C22BA9}" type="presParOf" srcId="{E7816183-1680-3847-8096-0BF8A728F3C2}" destId="{49793689-7A21-0041-B5F6-2D8644DFDA0F}" srcOrd="15" destOrd="0" presId="urn:microsoft.com/office/officeart/2009/3/layout/RandomtoResultProcess"/>
    <dgm:cxn modelId="{FA8AE465-069E-404A-A154-CE8457D92A7E}" type="presParOf" srcId="{E7816183-1680-3847-8096-0BF8A728F3C2}" destId="{CB046DDD-76FA-6641-A24B-511F15944410}" srcOrd="16" destOrd="0" presId="urn:microsoft.com/office/officeart/2009/3/layout/RandomtoResultProcess"/>
    <dgm:cxn modelId="{7657F1DD-848B-5D48-8450-2FF71623C1B2}" type="presParOf" srcId="{E7816183-1680-3847-8096-0BF8A728F3C2}" destId="{72721FB6-A78F-F74A-9CE4-E9118DDE4B46}" srcOrd="17" destOrd="0" presId="urn:microsoft.com/office/officeart/2009/3/layout/RandomtoResultProcess"/>
    <dgm:cxn modelId="{37F37E90-5C64-784A-B802-36C16E7B1792}" type="presParOf" srcId="{E7816183-1680-3847-8096-0BF8A728F3C2}" destId="{1B933E20-C1F7-564C-9190-B3E27FE33277}" srcOrd="18" destOrd="0" presId="urn:microsoft.com/office/officeart/2009/3/layout/RandomtoResultProcess"/>
    <dgm:cxn modelId="{8CC3612C-54F8-2248-B3C2-613C3DD8148A}" type="presParOf" srcId="{E7816183-1680-3847-8096-0BF8A728F3C2}" destId="{60588B72-4B6D-4B4E-8E11-D98EC82B2177}" srcOrd="19" destOrd="0" presId="urn:microsoft.com/office/officeart/2009/3/layout/RandomtoResultProcess"/>
    <dgm:cxn modelId="{E4F8F866-3A77-7A42-BDCE-4BB632AC9052}" type="presParOf" srcId="{4606C746-EDC9-6545-8DE5-E6CD56FAC63B}" destId="{B3BEB557-5748-174F-85FD-D057843E3E53}" srcOrd="1" destOrd="0" presId="urn:microsoft.com/office/officeart/2009/3/layout/RandomtoResultProcess"/>
    <dgm:cxn modelId="{47560E71-9A5A-264A-863B-131252495347}" type="presParOf" srcId="{B3BEB557-5748-174F-85FD-D057843E3E53}" destId="{EC48DE25-09B9-0344-AD3E-0361FC9C3F0A}" srcOrd="0" destOrd="0" presId="urn:microsoft.com/office/officeart/2009/3/layout/RandomtoResultProcess"/>
    <dgm:cxn modelId="{AD19518A-46DD-B74B-B58A-0E58BAA0B674}" type="presParOf" srcId="{B3BEB557-5748-174F-85FD-D057843E3E53}" destId="{2CBACB28-135D-A148-92B7-10934CA3472C}" srcOrd="1" destOrd="0" presId="urn:microsoft.com/office/officeart/2009/3/layout/RandomtoResultProcess"/>
    <dgm:cxn modelId="{B0138A40-186B-E04C-AF4D-283F3589006E}" type="presParOf" srcId="{4606C746-EDC9-6545-8DE5-E6CD56FAC63B}" destId="{68E9165E-A694-7E43-AE8C-0530E39C090E}" srcOrd="2" destOrd="0" presId="urn:microsoft.com/office/officeart/2009/3/layout/RandomtoResultProcess"/>
    <dgm:cxn modelId="{ECB4ED12-DBF7-6446-9D5E-0517BFD08A18}" type="presParOf" srcId="{4606C746-EDC9-6545-8DE5-E6CD56FAC63B}" destId="{1102B013-8932-D64E-A63C-FDF39BCABD9D}" srcOrd="3" destOrd="0" presId="urn:microsoft.com/office/officeart/2009/3/layout/RandomtoResultProcess"/>
    <dgm:cxn modelId="{13BDC681-A2E9-3541-9BF9-26E0245FAC8F}" type="presParOf" srcId="{1102B013-8932-D64E-A63C-FDF39BCABD9D}" destId="{76365E64-258A-A845-BFC3-04E99445A16B}" srcOrd="0" destOrd="0" presId="urn:microsoft.com/office/officeart/2009/3/layout/RandomtoResultProcess"/>
    <dgm:cxn modelId="{8BA0CA0B-0430-3B45-BFAA-A1CFF3AFF035}" type="presParOf" srcId="{1102B013-8932-D64E-A63C-FDF39BCABD9D}" destId="{95568199-9ED9-DD43-BCF9-0E977BC35962}" srcOrd="1" destOrd="0" presId="urn:microsoft.com/office/officeart/2009/3/layout/RandomtoResultProcess"/>
    <dgm:cxn modelId="{4DD87707-6174-4F4E-A1E7-445B60A94A6A}" type="presParOf" srcId="{4606C746-EDC9-6545-8DE5-E6CD56FAC63B}" destId="{6060A44F-63D1-6C4C-8BA6-44078137BB68}" srcOrd="4" destOrd="0" presId="urn:microsoft.com/office/officeart/2009/3/layout/RandomtoResultProcess"/>
    <dgm:cxn modelId="{58C42891-4E7F-A14C-902E-A0CE40B910F5}" type="presParOf" srcId="{6060A44F-63D1-6C4C-8BA6-44078137BB68}" destId="{3C05A9DD-0F28-0147-BB9B-E6DA616CEBAD}" srcOrd="0" destOrd="0" presId="urn:microsoft.com/office/officeart/2009/3/layout/RandomtoResultProcess"/>
    <dgm:cxn modelId="{C4E240DC-BFD6-1A41-9AE5-3AD8FB16888F}" type="presParOf" srcId="{6060A44F-63D1-6C4C-8BA6-44078137BB68}" destId="{8E0907CC-B38E-C54C-9C0C-C9C23CBD7BEB}" srcOrd="1" destOrd="0" presId="urn:microsoft.com/office/officeart/2009/3/layout/RandomtoResultProcess"/>
  </dgm:cxnLst>
  <dgm:bg/>
  <dgm:whole/>
  <dgm:extLst>
    <a:ext uri="http://schemas.microsoft.com/office/drawing/2008/diagram">
      <dsp:dataModelExt xmlns:dsp="http://schemas.microsoft.com/office/drawing/2008/diagram" relId="rId37"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pPr>
        <a:solidFill>
          <a:schemeClr val="accent6">
            <a:lumMod val="75000"/>
            <a:alpha val="90000"/>
          </a:schemeClr>
        </a:solidFill>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6598FF16-EE6B-EB45-A5DE-DCDB7AE4020E}" type="presOf" srcId="{DAFD7E44-3561-674A-B81A-A74565A23192}" destId="{1118ABB5-0A8F-834C-A496-F3AF46A9362D}" srcOrd="0" destOrd="0" presId="urn:microsoft.com/office/officeart/2005/8/layout/hProcess6"/>
    <dgm:cxn modelId="{C8B1B41E-F7ED-3F4B-87AF-1FD5C46FF315}" type="presOf" srcId="{207F61D6-875C-C843-A031-E377D239B116}" destId="{F6380209-A6D1-1947-9239-F6DD684401AF}" srcOrd="0" destOrd="0" presId="urn:microsoft.com/office/officeart/2005/8/layout/hProcess6"/>
    <dgm:cxn modelId="{C1861E5B-5361-1441-AC26-A9624C59FDD4}" type="presOf" srcId="{20B58E4E-4874-2D42-BCD8-FA915F42DD52}" destId="{83C6956B-7DB2-FF42-84DD-DD774E108FB5}" srcOrd="0" destOrd="0" presId="urn:microsoft.com/office/officeart/2005/8/layout/hProcess6"/>
    <dgm:cxn modelId="{3E61E26D-FC49-324B-8C3F-6BE097DBBBF1}" type="presOf" srcId="{FF237BEC-AFDB-5040-AA12-B7C4B4324BCA}" destId="{356E6B33-FACA-774E-A7C4-DC30B1BE6080}" srcOrd="1"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B6DACB6-C5BB-9147-AFD6-075F60494A25}" srcId="{20B58E4E-4874-2D42-BCD8-FA915F42DD52}" destId="{DAFD7E44-3561-674A-B81A-A74565A23192}" srcOrd="0" destOrd="0" parTransId="{AB3571E4-7BEC-A74A-9834-6E3A8367E129}" sibTransId="{C06D1676-29F7-E84A-9A84-A8C7B51013D1}"/>
    <dgm:cxn modelId="{3353FFE3-574C-6A4B-A2DA-309C8F2A4097}" type="presOf" srcId="{FF237BEC-AFDB-5040-AA12-B7C4B4324BCA}" destId="{22AE9E1A-BFF4-6B4D-8CBD-5B7DF3B1465A}" srcOrd="0" destOrd="0" presId="urn:microsoft.com/office/officeart/2005/8/layout/hProcess6"/>
    <dgm:cxn modelId="{D27C51E6-0EE8-9443-BFD6-ADBA4CD1FF32}" srcId="{20B58E4E-4874-2D42-BCD8-FA915F42DD52}" destId="{207F61D6-875C-C843-A031-E377D239B116}" srcOrd="1" destOrd="0" parTransId="{6CE55ABF-0EDA-6F45-AB5E-569EBF9E09F0}" sibTransId="{D402F314-CAEA-B440-B06D-2F023AF0EBE8}"/>
    <dgm:cxn modelId="{8F75ED7F-EC6E-0744-BCAF-8C732082CFEF}" type="presParOf" srcId="{83C6956B-7DB2-FF42-84DD-DD774E108FB5}" destId="{C5DE98ED-5E15-334B-9BCA-C88E7C471C7B}" srcOrd="0" destOrd="0" presId="urn:microsoft.com/office/officeart/2005/8/layout/hProcess6"/>
    <dgm:cxn modelId="{CF5FF067-FEB9-B640-B4D4-63AEDDC2F279}" type="presParOf" srcId="{C5DE98ED-5E15-334B-9BCA-C88E7C471C7B}" destId="{804D80F5-0CBD-0A4F-A34D-A0FD50974E07}" srcOrd="0" destOrd="0" presId="urn:microsoft.com/office/officeart/2005/8/layout/hProcess6"/>
    <dgm:cxn modelId="{69303966-9989-A543-999B-673306222973}" type="presParOf" srcId="{C5DE98ED-5E15-334B-9BCA-C88E7C471C7B}" destId="{22AE9E1A-BFF4-6B4D-8CBD-5B7DF3B1465A}" srcOrd="1" destOrd="0" presId="urn:microsoft.com/office/officeart/2005/8/layout/hProcess6"/>
    <dgm:cxn modelId="{AEC6E55D-C23D-F241-B17F-2366F7780062}" type="presParOf" srcId="{C5DE98ED-5E15-334B-9BCA-C88E7C471C7B}" destId="{356E6B33-FACA-774E-A7C4-DC30B1BE6080}" srcOrd="2" destOrd="0" presId="urn:microsoft.com/office/officeart/2005/8/layout/hProcess6"/>
    <dgm:cxn modelId="{9B52DD77-957B-DD48-ADA6-78D31FF801E0}" type="presParOf" srcId="{C5DE98ED-5E15-334B-9BCA-C88E7C471C7B}" destId="{1118ABB5-0A8F-834C-A496-F3AF46A9362D}" srcOrd="3" destOrd="0" presId="urn:microsoft.com/office/officeart/2005/8/layout/hProcess6"/>
    <dgm:cxn modelId="{19309402-20BD-6D48-94AB-5146CE658B97}" type="presParOf" srcId="{83C6956B-7DB2-FF42-84DD-DD774E108FB5}" destId="{C7878829-77F6-9049-A60E-73987EC0C8AE}" srcOrd="1" destOrd="0" presId="urn:microsoft.com/office/officeart/2005/8/layout/hProcess6"/>
    <dgm:cxn modelId="{7EF583B5-E309-CF40-9BCC-17CADB60B11A}" type="presParOf" srcId="{83C6956B-7DB2-FF42-84DD-DD774E108FB5}" destId="{5D0C6F46-746E-6144-B3AA-95B57D554EC9}" srcOrd="2" destOrd="0" presId="urn:microsoft.com/office/officeart/2005/8/layout/hProcess6"/>
    <dgm:cxn modelId="{E321D4E6-C2CA-834E-8D99-8845FC6070B3}" type="presParOf" srcId="{5D0C6F46-746E-6144-B3AA-95B57D554EC9}" destId="{01C80730-929D-4E4F-AB4C-5AB1977A1820}" srcOrd="0" destOrd="0" presId="urn:microsoft.com/office/officeart/2005/8/layout/hProcess6"/>
    <dgm:cxn modelId="{C31F3CD5-0681-274D-88A1-34EA97E5B510}" type="presParOf" srcId="{5D0C6F46-746E-6144-B3AA-95B57D554EC9}" destId="{FA944B7A-CC9E-444B-9D9E-BFEAD62ED776}" srcOrd="1" destOrd="0" presId="urn:microsoft.com/office/officeart/2005/8/layout/hProcess6"/>
    <dgm:cxn modelId="{FD348543-1812-F647-83E0-7625AF00AB8E}" type="presParOf" srcId="{5D0C6F46-746E-6144-B3AA-95B57D554EC9}" destId="{2FAFAED7-F08F-774F-9035-27A17DFA2711}" srcOrd="2" destOrd="0" presId="urn:microsoft.com/office/officeart/2005/8/layout/hProcess6"/>
    <dgm:cxn modelId="{8049C613-475F-854D-9763-F1D09DBC41E7}"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pPr>
        <a:solidFill>
          <a:schemeClr val="accent5">
            <a:lumMod val="75000"/>
            <a:alpha val="90000"/>
          </a:schemeClr>
        </a:solidFill>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9B17802C-BADE-3F42-B1B7-9BD1442B4D56}" type="presOf" srcId="{FF237BEC-AFDB-5040-AA12-B7C4B4324BCA}" destId="{356E6B33-FACA-774E-A7C4-DC30B1BE6080}" srcOrd="1" destOrd="0" presId="urn:microsoft.com/office/officeart/2005/8/layout/hProcess6"/>
    <dgm:cxn modelId="{ACAD565C-AB34-CD48-9231-E233FCDC403A}" type="presOf" srcId="{20B58E4E-4874-2D42-BCD8-FA915F42DD52}" destId="{83C6956B-7DB2-FF42-84DD-DD774E108FB5}" srcOrd="0"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1BF21091-D641-E84E-98E4-9A58515EDCD9}" type="presOf" srcId="{207F61D6-875C-C843-A031-E377D239B116}" destId="{F6380209-A6D1-1947-9239-F6DD684401AF}" srcOrd="0" destOrd="0" presId="urn:microsoft.com/office/officeart/2005/8/layout/hProcess6"/>
    <dgm:cxn modelId="{115FCDAA-3AC5-1F4C-BAFD-FFBEC11BC5AF}" type="presOf" srcId="{FF237BEC-AFDB-5040-AA12-B7C4B4324BCA}" destId="{22AE9E1A-BFF4-6B4D-8CBD-5B7DF3B1465A}" srcOrd="0" destOrd="0" presId="urn:microsoft.com/office/officeart/2005/8/layout/hProcess6"/>
    <dgm:cxn modelId="{72A1D6AC-1BB0-4340-87A0-C20BD6CCF087}" type="presOf" srcId="{DAFD7E44-3561-674A-B81A-A74565A23192}" destId="{1118ABB5-0A8F-834C-A496-F3AF46A9362D}" srcOrd="0" destOrd="0" presId="urn:microsoft.com/office/officeart/2005/8/layout/hProcess6"/>
    <dgm:cxn modelId="{FB6DACB6-C5BB-9147-AFD6-075F60494A25}" srcId="{20B58E4E-4874-2D42-BCD8-FA915F42DD52}" destId="{DAFD7E44-3561-674A-B81A-A74565A23192}" srcOrd="0" destOrd="0" parTransId="{AB3571E4-7BEC-A74A-9834-6E3A8367E129}" sibTransId="{C06D1676-29F7-E84A-9A84-A8C7B51013D1}"/>
    <dgm:cxn modelId="{D27C51E6-0EE8-9443-BFD6-ADBA4CD1FF32}" srcId="{20B58E4E-4874-2D42-BCD8-FA915F42DD52}" destId="{207F61D6-875C-C843-A031-E377D239B116}" srcOrd="1" destOrd="0" parTransId="{6CE55ABF-0EDA-6F45-AB5E-569EBF9E09F0}" sibTransId="{D402F314-CAEA-B440-B06D-2F023AF0EBE8}"/>
    <dgm:cxn modelId="{28D0BED1-9E3D-FC46-8429-92E0436586B8}" type="presParOf" srcId="{83C6956B-7DB2-FF42-84DD-DD774E108FB5}" destId="{C5DE98ED-5E15-334B-9BCA-C88E7C471C7B}" srcOrd="0" destOrd="0" presId="urn:microsoft.com/office/officeart/2005/8/layout/hProcess6"/>
    <dgm:cxn modelId="{035FA763-96B9-234B-8833-72C1CE26B5DE}" type="presParOf" srcId="{C5DE98ED-5E15-334B-9BCA-C88E7C471C7B}" destId="{804D80F5-0CBD-0A4F-A34D-A0FD50974E07}" srcOrd="0" destOrd="0" presId="urn:microsoft.com/office/officeart/2005/8/layout/hProcess6"/>
    <dgm:cxn modelId="{38DB8D1D-D610-DA40-84FD-4F8C813878B9}" type="presParOf" srcId="{C5DE98ED-5E15-334B-9BCA-C88E7C471C7B}" destId="{22AE9E1A-BFF4-6B4D-8CBD-5B7DF3B1465A}" srcOrd="1" destOrd="0" presId="urn:microsoft.com/office/officeart/2005/8/layout/hProcess6"/>
    <dgm:cxn modelId="{CFF8ED0F-D504-0E42-B9CB-2FDB881F3C4F}" type="presParOf" srcId="{C5DE98ED-5E15-334B-9BCA-C88E7C471C7B}" destId="{356E6B33-FACA-774E-A7C4-DC30B1BE6080}" srcOrd="2" destOrd="0" presId="urn:microsoft.com/office/officeart/2005/8/layout/hProcess6"/>
    <dgm:cxn modelId="{77A93900-ADEF-2E47-A3AB-D4F0A7D3ACDC}" type="presParOf" srcId="{C5DE98ED-5E15-334B-9BCA-C88E7C471C7B}" destId="{1118ABB5-0A8F-834C-A496-F3AF46A9362D}" srcOrd="3" destOrd="0" presId="urn:microsoft.com/office/officeart/2005/8/layout/hProcess6"/>
    <dgm:cxn modelId="{C3CDAB91-7617-014D-9DE9-759843873F11}" type="presParOf" srcId="{83C6956B-7DB2-FF42-84DD-DD774E108FB5}" destId="{C7878829-77F6-9049-A60E-73987EC0C8AE}" srcOrd="1" destOrd="0" presId="urn:microsoft.com/office/officeart/2005/8/layout/hProcess6"/>
    <dgm:cxn modelId="{632E0AB0-5A9C-6043-AB41-60E5F8A01FED}" type="presParOf" srcId="{83C6956B-7DB2-FF42-84DD-DD774E108FB5}" destId="{5D0C6F46-746E-6144-B3AA-95B57D554EC9}" srcOrd="2" destOrd="0" presId="urn:microsoft.com/office/officeart/2005/8/layout/hProcess6"/>
    <dgm:cxn modelId="{8F6492A9-C103-CF4A-B316-8D2463498AA6}" type="presParOf" srcId="{5D0C6F46-746E-6144-B3AA-95B57D554EC9}" destId="{01C80730-929D-4E4F-AB4C-5AB1977A1820}" srcOrd="0" destOrd="0" presId="urn:microsoft.com/office/officeart/2005/8/layout/hProcess6"/>
    <dgm:cxn modelId="{B8BC24FD-B8BF-064F-A386-09454E82FAE4}" type="presParOf" srcId="{5D0C6F46-746E-6144-B3AA-95B57D554EC9}" destId="{FA944B7A-CC9E-444B-9D9E-BFEAD62ED776}" srcOrd="1" destOrd="0" presId="urn:microsoft.com/office/officeart/2005/8/layout/hProcess6"/>
    <dgm:cxn modelId="{8697DE3F-91A4-8840-A710-982D8B60D82D}" type="presParOf" srcId="{5D0C6F46-746E-6144-B3AA-95B57D554EC9}" destId="{2FAFAED7-F08F-774F-9035-27A17DFA2711}" srcOrd="2" destOrd="0" presId="urn:microsoft.com/office/officeart/2005/8/layout/hProcess6"/>
    <dgm:cxn modelId="{5158F481-460C-BD4A-A55D-F152D95B4EFD}"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pPr>
        <a:solidFill>
          <a:schemeClr val="accent4">
            <a:lumMod val="75000"/>
            <a:alpha val="90000"/>
          </a:schemeClr>
        </a:solidFill>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81E7A43D-98C8-5746-A27B-90D70537BFD9}" type="presOf" srcId="{DAFD7E44-3561-674A-B81A-A74565A23192}" destId="{1118ABB5-0A8F-834C-A496-F3AF46A9362D}" srcOrd="0"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B6DACB6-C5BB-9147-AFD6-075F60494A25}" srcId="{20B58E4E-4874-2D42-BCD8-FA915F42DD52}" destId="{DAFD7E44-3561-674A-B81A-A74565A23192}" srcOrd="0" destOrd="0" parTransId="{AB3571E4-7BEC-A74A-9834-6E3A8367E129}" sibTransId="{C06D1676-29F7-E84A-9A84-A8C7B51013D1}"/>
    <dgm:cxn modelId="{4BA083BD-9840-E943-A7B9-9A327A85C6B4}" type="presOf" srcId="{20B58E4E-4874-2D42-BCD8-FA915F42DD52}" destId="{83C6956B-7DB2-FF42-84DD-DD774E108FB5}" srcOrd="0" destOrd="0" presId="urn:microsoft.com/office/officeart/2005/8/layout/hProcess6"/>
    <dgm:cxn modelId="{435428CF-63FA-D142-BDCF-58AB6277279E}" type="presOf" srcId="{FF237BEC-AFDB-5040-AA12-B7C4B4324BCA}" destId="{22AE9E1A-BFF4-6B4D-8CBD-5B7DF3B1465A}" srcOrd="0" destOrd="0" presId="urn:microsoft.com/office/officeart/2005/8/layout/hProcess6"/>
    <dgm:cxn modelId="{D27C51E6-0EE8-9443-BFD6-ADBA4CD1FF32}" srcId="{20B58E4E-4874-2D42-BCD8-FA915F42DD52}" destId="{207F61D6-875C-C843-A031-E377D239B116}" srcOrd="1" destOrd="0" parTransId="{6CE55ABF-0EDA-6F45-AB5E-569EBF9E09F0}" sibTransId="{D402F314-CAEA-B440-B06D-2F023AF0EBE8}"/>
    <dgm:cxn modelId="{C45D1BF2-2AEB-D54A-909C-1EF62EC1FB37}" type="presOf" srcId="{FF237BEC-AFDB-5040-AA12-B7C4B4324BCA}" destId="{356E6B33-FACA-774E-A7C4-DC30B1BE6080}" srcOrd="1" destOrd="0" presId="urn:microsoft.com/office/officeart/2005/8/layout/hProcess6"/>
    <dgm:cxn modelId="{227F9CFA-58F5-584E-BC08-1D503BDA6E46}" type="presOf" srcId="{207F61D6-875C-C843-A031-E377D239B116}" destId="{F6380209-A6D1-1947-9239-F6DD684401AF}" srcOrd="0" destOrd="0" presId="urn:microsoft.com/office/officeart/2005/8/layout/hProcess6"/>
    <dgm:cxn modelId="{76E7A823-CD66-5A4C-A23B-CDFE86A1867B}" type="presParOf" srcId="{83C6956B-7DB2-FF42-84DD-DD774E108FB5}" destId="{C5DE98ED-5E15-334B-9BCA-C88E7C471C7B}" srcOrd="0" destOrd="0" presId="urn:microsoft.com/office/officeart/2005/8/layout/hProcess6"/>
    <dgm:cxn modelId="{E16901DA-88FE-FB47-991C-2BE2F962353E}" type="presParOf" srcId="{C5DE98ED-5E15-334B-9BCA-C88E7C471C7B}" destId="{804D80F5-0CBD-0A4F-A34D-A0FD50974E07}" srcOrd="0" destOrd="0" presId="urn:microsoft.com/office/officeart/2005/8/layout/hProcess6"/>
    <dgm:cxn modelId="{6548D43E-8406-8144-9C38-710DF769C7F6}" type="presParOf" srcId="{C5DE98ED-5E15-334B-9BCA-C88E7C471C7B}" destId="{22AE9E1A-BFF4-6B4D-8CBD-5B7DF3B1465A}" srcOrd="1" destOrd="0" presId="urn:microsoft.com/office/officeart/2005/8/layout/hProcess6"/>
    <dgm:cxn modelId="{1086679B-AE4A-B745-8717-B83AD103F4E8}" type="presParOf" srcId="{C5DE98ED-5E15-334B-9BCA-C88E7C471C7B}" destId="{356E6B33-FACA-774E-A7C4-DC30B1BE6080}" srcOrd="2" destOrd="0" presId="urn:microsoft.com/office/officeart/2005/8/layout/hProcess6"/>
    <dgm:cxn modelId="{5DE77092-2D18-4A4B-B7FE-26716EB42CFF}" type="presParOf" srcId="{C5DE98ED-5E15-334B-9BCA-C88E7C471C7B}" destId="{1118ABB5-0A8F-834C-A496-F3AF46A9362D}" srcOrd="3" destOrd="0" presId="urn:microsoft.com/office/officeart/2005/8/layout/hProcess6"/>
    <dgm:cxn modelId="{4A2DE30E-B261-F44F-8CB9-E0CA3DE36A01}" type="presParOf" srcId="{83C6956B-7DB2-FF42-84DD-DD774E108FB5}" destId="{C7878829-77F6-9049-A60E-73987EC0C8AE}" srcOrd="1" destOrd="0" presId="urn:microsoft.com/office/officeart/2005/8/layout/hProcess6"/>
    <dgm:cxn modelId="{0F9C9654-7FAC-EF4C-BB8C-0DAA1C5F8CFF}" type="presParOf" srcId="{83C6956B-7DB2-FF42-84DD-DD774E108FB5}" destId="{5D0C6F46-746E-6144-B3AA-95B57D554EC9}" srcOrd="2" destOrd="0" presId="urn:microsoft.com/office/officeart/2005/8/layout/hProcess6"/>
    <dgm:cxn modelId="{E31B34F6-BF2C-3543-A040-11EB12570D6A}" type="presParOf" srcId="{5D0C6F46-746E-6144-B3AA-95B57D554EC9}" destId="{01C80730-929D-4E4F-AB4C-5AB1977A1820}" srcOrd="0" destOrd="0" presId="urn:microsoft.com/office/officeart/2005/8/layout/hProcess6"/>
    <dgm:cxn modelId="{11CDFD6E-27E2-D545-93DF-6696126AAF79}" type="presParOf" srcId="{5D0C6F46-746E-6144-B3AA-95B57D554EC9}" destId="{FA944B7A-CC9E-444B-9D9E-BFEAD62ED776}" srcOrd="1" destOrd="0" presId="urn:microsoft.com/office/officeart/2005/8/layout/hProcess6"/>
    <dgm:cxn modelId="{CFEA2976-FC77-B747-89E9-D63367C80DA2}" type="presParOf" srcId="{5D0C6F46-746E-6144-B3AA-95B57D554EC9}" destId="{2FAFAED7-F08F-774F-9035-27A17DFA2711}" srcOrd="2" destOrd="0" presId="urn:microsoft.com/office/officeart/2005/8/layout/hProcess6"/>
    <dgm:cxn modelId="{95B0542A-ECC5-D344-B2AB-0AAC0B043F51}"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pPr>
        <a:solidFill>
          <a:schemeClr val="accent3">
            <a:lumMod val="75000"/>
            <a:alpha val="90000"/>
          </a:schemeClr>
        </a:solidFill>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63EDF106-C033-A842-A640-E1BA84F0D587}" type="presOf" srcId="{DAFD7E44-3561-674A-B81A-A74565A23192}" destId="{1118ABB5-0A8F-834C-A496-F3AF46A9362D}" srcOrd="0" destOrd="0" presId="urn:microsoft.com/office/officeart/2005/8/layout/hProcess6"/>
    <dgm:cxn modelId="{12DE732A-8EA8-4A46-9DC3-81AFEB3622DD}" type="presOf" srcId="{FF237BEC-AFDB-5040-AA12-B7C4B4324BCA}" destId="{22AE9E1A-BFF4-6B4D-8CBD-5B7DF3B1465A}" srcOrd="0" destOrd="0" presId="urn:microsoft.com/office/officeart/2005/8/layout/hProcess6"/>
    <dgm:cxn modelId="{CF0C6832-C931-AF42-B7A9-E0E857D3F231}" type="presOf" srcId="{20B58E4E-4874-2D42-BCD8-FA915F42DD52}" destId="{83C6956B-7DB2-FF42-84DD-DD774E108FB5}" srcOrd="0" destOrd="0" presId="urn:microsoft.com/office/officeart/2005/8/layout/hProcess6"/>
    <dgm:cxn modelId="{BA5E387F-E5D4-794B-9672-117B0BE44FBC}" type="presOf" srcId="{207F61D6-875C-C843-A031-E377D239B116}" destId="{F6380209-A6D1-1947-9239-F6DD684401AF}" srcOrd="0"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B6DACB6-C5BB-9147-AFD6-075F60494A25}" srcId="{20B58E4E-4874-2D42-BCD8-FA915F42DD52}" destId="{DAFD7E44-3561-674A-B81A-A74565A23192}" srcOrd="0" destOrd="0" parTransId="{AB3571E4-7BEC-A74A-9834-6E3A8367E129}" sibTransId="{C06D1676-29F7-E84A-9A84-A8C7B51013D1}"/>
    <dgm:cxn modelId="{CB3779BB-39D4-7245-950B-3D8BB46DB76B}" type="presOf" srcId="{FF237BEC-AFDB-5040-AA12-B7C4B4324BCA}" destId="{356E6B33-FACA-774E-A7C4-DC30B1BE6080}" srcOrd="1" destOrd="0" presId="urn:microsoft.com/office/officeart/2005/8/layout/hProcess6"/>
    <dgm:cxn modelId="{D27C51E6-0EE8-9443-BFD6-ADBA4CD1FF32}" srcId="{20B58E4E-4874-2D42-BCD8-FA915F42DD52}" destId="{207F61D6-875C-C843-A031-E377D239B116}" srcOrd="1" destOrd="0" parTransId="{6CE55ABF-0EDA-6F45-AB5E-569EBF9E09F0}" sibTransId="{D402F314-CAEA-B440-B06D-2F023AF0EBE8}"/>
    <dgm:cxn modelId="{16F28163-A276-8347-865F-312E2A35A9E8}" type="presParOf" srcId="{83C6956B-7DB2-FF42-84DD-DD774E108FB5}" destId="{C5DE98ED-5E15-334B-9BCA-C88E7C471C7B}" srcOrd="0" destOrd="0" presId="urn:microsoft.com/office/officeart/2005/8/layout/hProcess6"/>
    <dgm:cxn modelId="{31DE46B2-CD58-5943-B962-B47325766A29}" type="presParOf" srcId="{C5DE98ED-5E15-334B-9BCA-C88E7C471C7B}" destId="{804D80F5-0CBD-0A4F-A34D-A0FD50974E07}" srcOrd="0" destOrd="0" presId="urn:microsoft.com/office/officeart/2005/8/layout/hProcess6"/>
    <dgm:cxn modelId="{BA1C998E-4B83-2C40-A85E-065FB3EEDE0E}" type="presParOf" srcId="{C5DE98ED-5E15-334B-9BCA-C88E7C471C7B}" destId="{22AE9E1A-BFF4-6B4D-8CBD-5B7DF3B1465A}" srcOrd="1" destOrd="0" presId="urn:microsoft.com/office/officeart/2005/8/layout/hProcess6"/>
    <dgm:cxn modelId="{BA206A29-3AB4-E740-9083-3A16A3200A36}" type="presParOf" srcId="{C5DE98ED-5E15-334B-9BCA-C88E7C471C7B}" destId="{356E6B33-FACA-774E-A7C4-DC30B1BE6080}" srcOrd="2" destOrd="0" presId="urn:microsoft.com/office/officeart/2005/8/layout/hProcess6"/>
    <dgm:cxn modelId="{9DC304A0-E4EE-9C45-8CBF-37CE4464BD7A}" type="presParOf" srcId="{C5DE98ED-5E15-334B-9BCA-C88E7C471C7B}" destId="{1118ABB5-0A8F-834C-A496-F3AF46A9362D}" srcOrd="3" destOrd="0" presId="urn:microsoft.com/office/officeart/2005/8/layout/hProcess6"/>
    <dgm:cxn modelId="{368900A8-E8F1-6844-86D0-7889F6AAC930}" type="presParOf" srcId="{83C6956B-7DB2-FF42-84DD-DD774E108FB5}" destId="{C7878829-77F6-9049-A60E-73987EC0C8AE}" srcOrd="1" destOrd="0" presId="urn:microsoft.com/office/officeart/2005/8/layout/hProcess6"/>
    <dgm:cxn modelId="{1F8C161C-00CF-3941-A409-EF1CDBF5CA62}" type="presParOf" srcId="{83C6956B-7DB2-FF42-84DD-DD774E108FB5}" destId="{5D0C6F46-746E-6144-B3AA-95B57D554EC9}" srcOrd="2" destOrd="0" presId="urn:microsoft.com/office/officeart/2005/8/layout/hProcess6"/>
    <dgm:cxn modelId="{0B877DF8-0C03-3542-ADE0-CB090CB606C5}" type="presParOf" srcId="{5D0C6F46-746E-6144-B3AA-95B57D554EC9}" destId="{01C80730-929D-4E4F-AB4C-5AB1977A1820}" srcOrd="0" destOrd="0" presId="urn:microsoft.com/office/officeart/2005/8/layout/hProcess6"/>
    <dgm:cxn modelId="{1D89F0D1-DAC4-3848-B87F-6BA042D87419}" type="presParOf" srcId="{5D0C6F46-746E-6144-B3AA-95B57D554EC9}" destId="{FA944B7A-CC9E-444B-9D9E-BFEAD62ED776}" srcOrd="1" destOrd="0" presId="urn:microsoft.com/office/officeart/2005/8/layout/hProcess6"/>
    <dgm:cxn modelId="{033C0974-24EF-5D40-9657-0597D8549502}" type="presParOf" srcId="{5D0C6F46-746E-6144-B3AA-95B57D554EC9}" destId="{2FAFAED7-F08F-774F-9035-27A17DFA2711}" srcOrd="2" destOrd="0" presId="urn:microsoft.com/office/officeart/2005/8/layout/hProcess6"/>
    <dgm:cxn modelId="{512525AA-344D-F04A-82E9-136197F7BFBF}"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15.xml><?xml version="1.0" encoding="utf-8"?>
<dgm:dataModel xmlns:dgm="http://schemas.openxmlformats.org/drawingml/2006/diagram" xmlns:a="http://schemas.openxmlformats.org/drawingml/2006/main">
  <dgm:ptLst>
    <dgm:pt modelId="{CE16C943-788F-1E4C-A0A4-54166ED41B2A}" type="doc">
      <dgm:prSet loTypeId="urn:microsoft.com/office/officeart/2008/layout/AlternatingHexagons" loCatId="" qsTypeId="urn:microsoft.com/office/officeart/2005/8/quickstyle/simple4" qsCatId="simple" csTypeId="urn:microsoft.com/office/officeart/2005/8/colors/accent1_2" csCatId="accent1" phldr="1"/>
      <dgm:spPr/>
      <dgm:t>
        <a:bodyPr/>
        <a:lstStyle/>
        <a:p>
          <a:endParaRPr lang="zh-CN" altLang="en-US"/>
        </a:p>
      </dgm:t>
    </dgm:pt>
    <dgm:pt modelId="{4BD242A5-AA37-E542-8192-77F6DBAEFA85}">
      <dgm:prSet phldrT="[文本]"/>
      <dgm:spPr/>
      <dgm:t>
        <a:bodyPr/>
        <a:lstStyle/>
        <a:p>
          <a:r>
            <a:rPr lang="en-US" altLang="zh-CN" dirty="0"/>
            <a:t> </a:t>
          </a:r>
          <a:endParaRPr lang="zh-CN" altLang="en-US" dirty="0"/>
        </a:p>
      </dgm:t>
    </dgm:pt>
    <dgm:pt modelId="{C6BD83AC-EDA3-DC4B-A5C3-FA089A03FFCC}" type="parTrans" cxnId="{155D0949-E04E-0E41-ABE7-388117CC0090}">
      <dgm:prSet/>
      <dgm:spPr/>
      <dgm:t>
        <a:bodyPr/>
        <a:lstStyle/>
        <a:p>
          <a:endParaRPr lang="zh-CN" altLang="en-US"/>
        </a:p>
      </dgm:t>
    </dgm:pt>
    <dgm:pt modelId="{8A4DDE7A-8C8A-0C45-A3EE-380F76C4C22E}" type="sibTrans" cxnId="{155D0949-E04E-0E41-ABE7-388117CC0090}">
      <dgm:prSet/>
      <dgm:spPr/>
      <dgm:t>
        <a:bodyPr/>
        <a:lstStyle/>
        <a:p>
          <a:endParaRPr lang="zh-CN" altLang="en-US"/>
        </a:p>
      </dgm:t>
    </dgm:pt>
    <dgm:pt modelId="{54761443-394A-8E46-AC71-BDF1CA54AA95}">
      <dgm:prSet phldrT="[文本]"/>
      <dgm:spPr/>
      <dgm:t>
        <a:bodyPr/>
        <a:lstStyle/>
        <a:p>
          <a:r>
            <a:rPr lang="en-US" altLang="zh-CN" dirty="0"/>
            <a:t> </a:t>
          </a:r>
          <a:endParaRPr lang="zh-CN" altLang="en-US" dirty="0"/>
        </a:p>
      </dgm:t>
    </dgm:pt>
    <dgm:pt modelId="{5E9AE3EB-A8B7-6A4B-9DBF-679F0A817BED}" type="parTrans" cxnId="{FF9A1158-31AB-E444-995E-7022C1B3CB76}">
      <dgm:prSet/>
      <dgm:spPr/>
      <dgm:t>
        <a:bodyPr/>
        <a:lstStyle/>
        <a:p>
          <a:endParaRPr lang="zh-CN" altLang="en-US"/>
        </a:p>
      </dgm:t>
    </dgm:pt>
    <dgm:pt modelId="{72F10616-4BA3-764F-BDB4-D4673FD3E0F4}" type="sibTrans" cxnId="{FF9A1158-31AB-E444-995E-7022C1B3CB76}">
      <dgm:prSet/>
      <dgm:spPr/>
      <dgm:t>
        <a:bodyPr/>
        <a:lstStyle/>
        <a:p>
          <a:endParaRPr lang="zh-CN" altLang="en-US"/>
        </a:p>
      </dgm:t>
    </dgm:pt>
    <dgm:pt modelId="{0C598F00-5ED9-2946-AE3F-04E701A22B2E}">
      <dgm:prSet/>
      <dgm:spPr/>
      <dgm:t>
        <a:bodyPr/>
        <a:lstStyle/>
        <a:p>
          <a:endParaRPr lang="zh-CN" altLang="en-US"/>
        </a:p>
      </dgm:t>
    </dgm:pt>
    <dgm:pt modelId="{1EC80E75-2E0D-0640-A2AD-690B497B2CFF}" type="parTrans" cxnId="{16838534-A432-6E4D-B945-ED45CCAD7581}">
      <dgm:prSet/>
      <dgm:spPr/>
      <dgm:t>
        <a:bodyPr/>
        <a:lstStyle/>
        <a:p>
          <a:endParaRPr lang="zh-CN" altLang="en-US"/>
        </a:p>
      </dgm:t>
    </dgm:pt>
    <dgm:pt modelId="{9C9C0877-6419-D44F-BC76-5F5129044124}" type="sibTrans" cxnId="{16838534-A432-6E4D-B945-ED45CCAD7581}">
      <dgm:prSet/>
      <dgm:spPr/>
      <dgm:t>
        <a:bodyPr/>
        <a:lstStyle/>
        <a:p>
          <a:endParaRPr lang="zh-CN" altLang="en-US"/>
        </a:p>
      </dgm:t>
    </dgm:pt>
    <dgm:pt modelId="{1212F942-7FAA-5743-8364-2DEAC4EE0DAB}">
      <dgm:prSet phldrT="[文本]"/>
      <dgm:spPr/>
      <dgm:t>
        <a:bodyPr/>
        <a:lstStyle/>
        <a:p>
          <a:r>
            <a:rPr lang="en-US" altLang="zh-CN" dirty="0"/>
            <a:t> </a:t>
          </a:r>
          <a:endParaRPr lang="zh-CN" altLang="en-US" dirty="0"/>
        </a:p>
      </dgm:t>
    </dgm:pt>
    <dgm:pt modelId="{6BE49E77-E920-A445-ACE9-C4D2CDD84872}" type="sibTrans" cxnId="{713C7314-6097-C447-A5D3-3B36EDE058F7}">
      <dgm:prSet/>
      <dgm:spPr/>
      <dgm:t>
        <a:bodyPr/>
        <a:lstStyle/>
        <a:p>
          <a:endParaRPr lang="zh-CN" altLang="en-US"/>
        </a:p>
      </dgm:t>
    </dgm:pt>
    <dgm:pt modelId="{491440A0-5421-D74B-9529-E4861745C8FC}" type="parTrans" cxnId="{713C7314-6097-C447-A5D3-3B36EDE058F7}">
      <dgm:prSet/>
      <dgm:spPr/>
      <dgm:t>
        <a:bodyPr/>
        <a:lstStyle/>
        <a:p>
          <a:endParaRPr lang="zh-CN" altLang="en-US"/>
        </a:p>
      </dgm:t>
    </dgm:pt>
    <dgm:pt modelId="{5C258023-F795-A94E-A3FD-CFC76C625C36}" type="pres">
      <dgm:prSet presAssocID="{CE16C943-788F-1E4C-A0A4-54166ED41B2A}" presName="Name0" presStyleCnt="0">
        <dgm:presLayoutVars>
          <dgm:chMax/>
          <dgm:chPref/>
          <dgm:dir/>
          <dgm:animLvl val="lvl"/>
        </dgm:presLayoutVars>
      </dgm:prSet>
      <dgm:spPr/>
    </dgm:pt>
    <dgm:pt modelId="{DDFD288F-DA1A-074E-8716-B1DC84379EBC}" type="pres">
      <dgm:prSet presAssocID="{4BD242A5-AA37-E542-8192-77F6DBAEFA85}" presName="composite" presStyleCnt="0"/>
      <dgm:spPr/>
    </dgm:pt>
    <dgm:pt modelId="{70A3CE09-F352-A849-A983-EFC7EA784576}" type="pres">
      <dgm:prSet presAssocID="{4BD242A5-AA37-E542-8192-77F6DBAEFA85}" presName="Parent1" presStyleLbl="node1" presStyleIdx="0" presStyleCnt="8" custLinFactX="38595" custLinFactY="2348" custLinFactNeighborX="100000" custLinFactNeighborY="100000">
        <dgm:presLayoutVars>
          <dgm:chMax val="1"/>
          <dgm:chPref val="1"/>
          <dgm:bulletEnabled val="1"/>
        </dgm:presLayoutVars>
      </dgm:prSet>
      <dgm:spPr/>
    </dgm:pt>
    <dgm:pt modelId="{67B7F59C-C4A6-1C4D-A8B9-25897304815C}" type="pres">
      <dgm:prSet presAssocID="{4BD242A5-AA37-E542-8192-77F6DBAEFA85}" presName="Childtext1" presStyleLbl="revTx" presStyleIdx="0" presStyleCnt="4" custLinFactX="8043" custLinFactY="70580" custLinFactNeighborX="100000" custLinFactNeighborY="100000">
        <dgm:presLayoutVars>
          <dgm:chMax val="0"/>
          <dgm:chPref val="0"/>
          <dgm:bulletEnabled val="1"/>
        </dgm:presLayoutVars>
      </dgm:prSet>
      <dgm:spPr/>
    </dgm:pt>
    <dgm:pt modelId="{69CB5861-C4C9-2146-BD7A-BF5E91C7E554}" type="pres">
      <dgm:prSet presAssocID="{4BD242A5-AA37-E542-8192-77F6DBAEFA85}" presName="BalanceSpacing" presStyleCnt="0"/>
      <dgm:spPr/>
    </dgm:pt>
    <dgm:pt modelId="{AE1E28B4-F04A-8D48-968C-0C46EDC28E47}" type="pres">
      <dgm:prSet presAssocID="{4BD242A5-AA37-E542-8192-77F6DBAEFA85}" presName="BalanceSpacing1" presStyleCnt="0"/>
      <dgm:spPr/>
    </dgm:pt>
    <dgm:pt modelId="{3ED650BA-B934-1F4F-B047-5707F89FB67A}" type="pres">
      <dgm:prSet presAssocID="{8A4DDE7A-8C8A-0C45-A3EE-380F76C4C22E}" presName="Accent1Text" presStyleLbl="node1" presStyleIdx="1" presStyleCnt="8" custLinFactX="38595" custLinFactY="2348" custLinFactNeighborX="100000" custLinFactNeighborY="100000"/>
      <dgm:spPr/>
    </dgm:pt>
    <dgm:pt modelId="{75A983BD-5A31-C44F-8CB6-C9B3C6465C9F}" type="pres">
      <dgm:prSet presAssocID="{8A4DDE7A-8C8A-0C45-A3EE-380F76C4C22E}" presName="spaceBetweenRectangles" presStyleCnt="0"/>
      <dgm:spPr/>
    </dgm:pt>
    <dgm:pt modelId="{69D17FB9-45A3-964A-8670-04C416A56FF4}" type="pres">
      <dgm:prSet presAssocID="{0C598F00-5ED9-2946-AE3F-04E701A22B2E}" presName="composite" presStyleCnt="0"/>
      <dgm:spPr/>
    </dgm:pt>
    <dgm:pt modelId="{04207AE9-ADC3-614F-BABC-A6EBA2AEF8A1}" type="pres">
      <dgm:prSet presAssocID="{0C598F00-5ED9-2946-AE3F-04E701A22B2E}" presName="Parent1" presStyleLbl="node1" presStyleIdx="2" presStyleCnt="8" custLinFactX="38595" custLinFactY="2348" custLinFactNeighborX="100000" custLinFactNeighborY="100000">
        <dgm:presLayoutVars>
          <dgm:chMax val="1"/>
          <dgm:chPref val="1"/>
          <dgm:bulletEnabled val="1"/>
        </dgm:presLayoutVars>
      </dgm:prSet>
      <dgm:spPr/>
    </dgm:pt>
    <dgm:pt modelId="{5AA8F162-58EA-FD48-B991-33A0733B8B1E}" type="pres">
      <dgm:prSet presAssocID="{0C598F00-5ED9-2946-AE3F-04E701A22B2E}" presName="Childtext1" presStyleLbl="revTx" presStyleIdx="1" presStyleCnt="4" custLinFactX="11636" custLinFactY="70580" custLinFactNeighborX="100000" custLinFactNeighborY="100000">
        <dgm:presLayoutVars>
          <dgm:chMax val="0"/>
          <dgm:chPref val="0"/>
          <dgm:bulletEnabled val="1"/>
        </dgm:presLayoutVars>
      </dgm:prSet>
      <dgm:spPr/>
    </dgm:pt>
    <dgm:pt modelId="{C307E5F3-C572-9044-B65F-13F6F65EBEAD}" type="pres">
      <dgm:prSet presAssocID="{0C598F00-5ED9-2946-AE3F-04E701A22B2E}" presName="BalanceSpacing" presStyleCnt="0"/>
      <dgm:spPr/>
    </dgm:pt>
    <dgm:pt modelId="{813223CF-0453-8643-8AC8-540A5BC97234}" type="pres">
      <dgm:prSet presAssocID="{0C598F00-5ED9-2946-AE3F-04E701A22B2E}" presName="BalanceSpacing1" presStyleCnt="0"/>
      <dgm:spPr/>
    </dgm:pt>
    <dgm:pt modelId="{401BEF2C-76C8-EA41-B102-731BE696686A}" type="pres">
      <dgm:prSet presAssocID="{9C9C0877-6419-D44F-BC76-5F5129044124}" presName="Accent1Text" presStyleLbl="node1" presStyleIdx="3" presStyleCnt="8" custLinFactX="38595" custLinFactY="2348" custLinFactNeighborX="100000" custLinFactNeighborY="100000"/>
      <dgm:spPr/>
    </dgm:pt>
    <dgm:pt modelId="{D592B800-E069-734E-8F22-AE1DFC8318AF}" type="pres">
      <dgm:prSet presAssocID="{9C9C0877-6419-D44F-BC76-5F5129044124}" presName="spaceBetweenRectangles" presStyleCnt="0"/>
      <dgm:spPr/>
    </dgm:pt>
    <dgm:pt modelId="{970DC5BA-AC70-A146-A045-70471BA5874B}" type="pres">
      <dgm:prSet presAssocID="{54761443-394A-8E46-AC71-BDF1CA54AA95}" presName="composite" presStyleCnt="0"/>
      <dgm:spPr/>
    </dgm:pt>
    <dgm:pt modelId="{4F37191A-FD32-BC4A-BC19-0C1231820536}" type="pres">
      <dgm:prSet presAssocID="{54761443-394A-8E46-AC71-BDF1CA54AA95}" presName="Parent1" presStyleLbl="node1" presStyleIdx="4" presStyleCnt="8" custLinFactX="38595" custLinFactY="2348" custLinFactNeighborX="100000" custLinFactNeighborY="100000">
        <dgm:presLayoutVars>
          <dgm:chMax val="1"/>
          <dgm:chPref val="1"/>
          <dgm:bulletEnabled val="1"/>
        </dgm:presLayoutVars>
      </dgm:prSet>
      <dgm:spPr/>
    </dgm:pt>
    <dgm:pt modelId="{7D97E7EA-FD65-C240-AA34-95F730DF4AFC}" type="pres">
      <dgm:prSet presAssocID="{54761443-394A-8E46-AC71-BDF1CA54AA95}" presName="Childtext1" presStyleLbl="revTx" presStyleIdx="2" presStyleCnt="4" custLinFactX="8043" custLinFactY="70580" custLinFactNeighborX="100000" custLinFactNeighborY="100000">
        <dgm:presLayoutVars>
          <dgm:chMax val="0"/>
          <dgm:chPref val="0"/>
          <dgm:bulletEnabled val="1"/>
        </dgm:presLayoutVars>
      </dgm:prSet>
      <dgm:spPr/>
    </dgm:pt>
    <dgm:pt modelId="{2ABCBA8C-ECD2-E64B-80DA-8FDD31A9F830}" type="pres">
      <dgm:prSet presAssocID="{54761443-394A-8E46-AC71-BDF1CA54AA95}" presName="BalanceSpacing" presStyleCnt="0"/>
      <dgm:spPr/>
    </dgm:pt>
    <dgm:pt modelId="{D543A426-0012-F743-9D03-1C3DDC9C9297}" type="pres">
      <dgm:prSet presAssocID="{54761443-394A-8E46-AC71-BDF1CA54AA95}" presName="BalanceSpacing1" presStyleCnt="0"/>
      <dgm:spPr/>
    </dgm:pt>
    <dgm:pt modelId="{2D6B3191-C89F-DF4C-84FC-E1CE86967954}" type="pres">
      <dgm:prSet presAssocID="{72F10616-4BA3-764F-BDB4-D4673FD3E0F4}" presName="Accent1Text" presStyleLbl="node1" presStyleIdx="5" presStyleCnt="8" custLinFactX="38595" custLinFactY="2348" custLinFactNeighborX="100000" custLinFactNeighborY="100000"/>
      <dgm:spPr/>
    </dgm:pt>
    <dgm:pt modelId="{41DC2DF4-31C0-844B-9E70-001648073190}" type="pres">
      <dgm:prSet presAssocID="{72F10616-4BA3-764F-BDB4-D4673FD3E0F4}" presName="spaceBetweenRectangles" presStyleCnt="0"/>
      <dgm:spPr/>
    </dgm:pt>
    <dgm:pt modelId="{965D528D-6290-5245-8B6D-E8924A3F89BE}" type="pres">
      <dgm:prSet presAssocID="{1212F942-7FAA-5743-8364-2DEAC4EE0DAB}" presName="composite" presStyleCnt="0"/>
      <dgm:spPr/>
    </dgm:pt>
    <dgm:pt modelId="{8FD6573A-3E2E-C74F-929D-B58DF6587F32}" type="pres">
      <dgm:prSet presAssocID="{1212F942-7FAA-5743-8364-2DEAC4EE0DAB}" presName="Parent1" presStyleLbl="node1" presStyleIdx="6" presStyleCnt="8" custScaleX="235803" custScaleY="234755" custLinFactX="-200000" custLinFactY="-37759" custLinFactNeighborX="-205926" custLinFactNeighborY="-100000">
        <dgm:presLayoutVars>
          <dgm:chMax val="1"/>
          <dgm:chPref val="1"/>
          <dgm:bulletEnabled val="1"/>
        </dgm:presLayoutVars>
      </dgm:prSet>
      <dgm:spPr/>
    </dgm:pt>
    <dgm:pt modelId="{F9C22BEA-F600-C142-9326-3B6C1B4D8D80}" type="pres">
      <dgm:prSet presAssocID="{1212F942-7FAA-5743-8364-2DEAC4EE0DAB}" presName="Childtext1" presStyleLbl="revTx" presStyleIdx="3" presStyleCnt="4" custLinFactNeighborX="33120">
        <dgm:presLayoutVars>
          <dgm:chMax val="0"/>
          <dgm:chPref val="0"/>
          <dgm:bulletEnabled val="1"/>
        </dgm:presLayoutVars>
      </dgm:prSet>
      <dgm:spPr/>
    </dgm:pt>
    <dgm:pt modelId="{56ED844C-0E3B-0241-86B3-8D895674AAF7}" type="pres">
      <dgm:prSet presAssocID="{1212F942-7FAA-5743-8364-2DEAC4EE0DAB}" presName="BalanceSpacing" presStyleCnt="0"/>
      <dgm:spPr/>
    </dgm:pt>
    <dgm:pt modelId="{33C7AC0E-D6D0-614F-9C41-DBD54459CA51}" type="pres">
      <dgm:prSet presAssocID="{1212F942-7FAA-5743-8364-2DEAC4EE0DAB}" presName="BalanceSpacing1" presStyleCnt="0"/>
      <dgm:spPr/>
    </dgm:pt>
    <dgm:pt modelId="{697128A3-65BD-8648-BCCC-BDBF26D0A28B}" type="pres">
      <dgm:prSet presAssocID="{6BE49E77-E920-A445-ACE9-C4D2CDD84872}" presName="Accent1Text" presStyleLbl="node1" presStyleIdx="7" presStyleCnt="8" custLinFactY="-36754" custLinFactNeighborX="-80551" custLinFactNeighborY="-100000"/>
      <dgm:spPr/>
    </dgm:pt>
  </dgm:ptLst>
  <dgm:cxnLst>
    <dgm:cxn modelId="{713C7314-6097-C447-A5D3-3B36EDE058F7}" srcId="{CE16C943-788F-1E4C-A0A4-54166ED41B2A}" destId="{1212F942-7FAA-5743-8364-2DEAC4EE0DAB}" srcOrd="3" destOrd="0" parTransId="{491440A0-5421-D74B-9529-E4861745C8FC}" sibTransId="{6BE49E77-E920-A445-ACE9-C4D2CDD84872}"/>
    <dgm:cxn modelId="{16838534-A432-6E4D-B945-ED45CCAD7581}" srcId="{CE16C943-788F-1E4C-A0A4-54166ED41B2A}" destId="{0C598F00-5ED9-2946-AE3F-04E701A22B2E}" srcOrd="1" destOrd="0" parTransId="{1EC80E75-2E0D-0640-A2AD-690B497B2CFF}" sibTransId="{9C9C0877-6419-D44F-BC76-5F5129044124}"/>
    <dgm:cxn modelId="{155D0949-E04E-0E41-ABE7-388117CC0090}" srcId="{CE16C943-788F-1E4C-A0A4-54166ED41B2A}" destId="{4BD242A5-AA37-E542-8192-77F6DBAEFA85}" srcOrd="0" destOrd="0" parTransId="{C6BD83AC-EDA3-DC4B-A5C3-FA089A03FFCC}" sibTransId="{8A4DDE7A-8C8A-0C45-A3EE-380F76C4C22E}"/>
    <dgm:cxn modelId="{18DDED57-C420-204D-961B-AB13F784F759}" type="presOf" srcId="{CE16C943-788F-1E4C-A0A4-54166ED41B2A}" destId="{5C258023-F795-A94E-A3FD-CFC76C625C36}" srcOrd="0" destOrd="0" presId="urn:microsoft.com/office/officeart/2008/layout/AlternatingHexagons"/>
    <dgm:cxn modelId="{FF9A1158-31AB-E444-995E-7022C1B3CB76}" srcId="{CE16C943-788F-1E4C-A0A4-54166ED41B2A}" destId="{54761443-394A-8E46-AC71-BDF1CA54AA95}" srcOrd="2" destOrd="0" parTransId="{5E9AE3EB-A8B7-6A4B-9DBF-679F0A817BED}" sibTransId="{72F10616-4BA3-764F-BDB4-D4673FD3E0F4}"/>
    <dgm:cxn modelId="{335EE56F-DE08-0A47-968C-A02CF7B5F6E7}" type="presOf" srcId="{54761443-394A-8E46-AC71-BDF1CA54AA95}" destId="{4F37191A-FD32-BC4A-BC19-0C1231820536}" srcOrd="0" destOrd="0" presId="urn:microsoft.com/office/officeart/2008/layout/AlternatingHexagons"/>
    <dgm:cxn modelId="{760A2687-903B-D742-9BD6-AD6E2D1D6D28}" type="presOf" srcId="{9C9C0877-6419-D44F-BC76-5F5129044124}" destId="{401BEF2C-76C8-EA41-B102-731BE696686A}" srcOrd="0" destOrd="0" presId="urn:microsoft.com/office/officeart/2008/layout/AlternatingHexagons"/>
    <dgm:cxn modelId="{32C5B988-6927-A742-8CEF-E8D684049786}" type="presOf" srcId="{6BE49E77-E920-A445-ACE9-C4D2CDD84872}" destId="{697128A3-65BD-8648-BCCC-BDBF26D0A28B}" srcOrd="0" destOrd="0" presId="urn:microsoft.com/office/officeart/2008/layout/AlternatingHexagons"/>
    <dgm:cxn modelId="{C6442A8E-0C44-A045-A63D-97F3BE33A2BD}" type="presOf" srcId="{1212F942-7FAA-5743-8364-2DEAC4EE0DAB}" destId="{8FD6573A-3E2E-C74F-929D-B58DF6587F32}" srcOrd="0" destOrd="0" presId="urn:microsoft.com/office/officeart/2008/layout/AlternatingHexagons"/>
    <dgm:cxn modelId="{4BA442C2-6137-2641-8575-82FEFCD57E30}" type="presOf" srcId="{8A4DDE7A-8C8A-0C45-A3EE-380F76C4C22E}" destId="{3ED650BA-B934-1F4F-B047-5707F89FB67A}" srcOrd="0" destOrd="0" presId="urn:microsoft.com/office/officeart/2008/layout/AlternatingHexagons"/>
    <dgm:cxn modelId="{01437CE9-9284-6D45-A330-D1C2B6573939}" type="presOf" srcId="{4BD242A5-AA37-E542-8192-77F6DBAEFA85}" destId="{70A3CE09-F352-A849-A983-EFC7EA784576}" srcOrd="0" destOrd="0" presId="urn:microsoft.com/office/officeart/2008/layout/AlternatingHexagons"/>
    <dgm:cxn modelId="{9F413CF1-A5F5-6A4F-97CC-9F1AFB6D64EB}" type="presOf" srcId="{72F10616-4BA3-764F-BDB4-D4673FD3E0F4}" destId="{2D6B3191-C89F-DF4C-84FC-E1CE86967954}" srcOrd="0" destOrd="0" presId="urn:microsoft.com/office/officeart/2008/layout/AlternatingHexagons"/>
    <dgm:cxn modelId="{E2FCA6FC-F558-F948-BE49-78F72C83BE29}" type="presOf" srcId="{0C598F00-5ED9-2946-AE3F-04E701A22B2E}" destId="{04207AE9-ADC3-614F-BABC-A6EBA2AEF8A1}" srcOrd="0" destOrd="0" presId="urn:microsoft.com/office/officeart/2008/layout/AlternatingHexagons"/>
    <dgm:cxn modelId="{D57133CF-B633-6844-9323-9627C184062A}" type="presParOf" srcId="{5C258023-F795-A94E-A3FD-CFC76C625C36}" destId="{DDFD288F-DA1A-074E-8716-B1DC84379EBC}" srcOrd="0" destOrd="0" presId="urn:microsoft.com/office/officeart/2008/layout/AlternatingHexagons"/>
    <dgm:cxn modelId="{0955832F-ED76-314B-9240-CD68601E4DD9}" type="presParOf" srcId="{DDFD288F-DA1A-074E-8716-B1DC84379EBC}" destId="{70A3CE09-F352-A849-A983-EFC7EA784576}" srcOrd="0" destOrd="0" presId="urn:microsoft.com/office/officeart/2008/layout/AlternatingHexagons"/>
    <dgm:cxn modelId="{7F014D22-1BC4-9E43-B6FE-AA24985C20A4}" type="presParOf" srcId="{DDFD288F-DA1A-074E-8716-B1DC84379EBC}" destId="{67B7F59C-C4A6-1C4D-A8B9-25897304815C}" srcOrd="1" destOrd="0" presId="urn:microsoft.com/office/officeart/2008/layout/AlternatingHexagons"/>
    <dgm:cxn modelId="{ED2B6B29-D78A-414C-9E1C-416AE1432B47}" type="presParOf" srcId="{DDFD288F-DA1A-074E-8716-B1DC84379EBC}" destId="{69CB5861-C4C9-2146-BD7A-BF5E91C7E554}" srcOrd="2" destOrd="0" presId="urn:microsoft.com/office/officeart/2008/layout/AlternatingHexagons"/>
    <dgm:cxn modelId="{ECFEB836-1B39-F74D-A67E-FEF5C6EF86DB}" type="presParOf" srcId="{DDFD288F-DA1A-074E-8716-B1DC84379EBC}" destId="{AE1E28B4-F04A-8D48-968C-0C46EDC28E47}" srcOrd="3" destOrd="0" presId="urn:microsoft.com/office/officeart/2008/layout/AlternatingHexagons"/>
    <dgm:cxn modelId="{F20E0508-E802-BF42-95DD-F1C4146B73A4}" type="presParOf" srcId="{DDFD288F-DA1A-074E-8716-B1DC84379EBC}" destId="{3ED650BA-B934-1F4F-B047-5707F89FB67A}" srcOrd="4" destOrd="0" presId="urn:microsoft.com/office/officeart/2008/layout/AlternatingHexagons"/>
    <dgm:cxn modelId="{F650CD26-24F1-5F47-9B05-EBD6F2919FFD}" type="presParOf" srcId="{5C258023-F795-A94E-A3FD-CFC76C625C36}" destId="{75A983BD-5A31-C44F-8CB6-C9B3C6465C9F}" srcOrd="1" destOrd="0" presId="urn:microsoft.com/office/officeart/2008/layout/AlternatingHexagons"/>
    <dgm:cxn modelId="{15EC3D67-0CD8-B94A-979D-6060E09B7EF2}" type="presParOf" srcId="{5C258023-F795-A94E-A3FD-CFC76C625C36}" destId="{69D17FB9-45A3-964A-8670-04C416A56FF4}" srcOrd="2" destOrd="0" presId="urn:microsoft.com/office/officeart/2008/layout/AlternatingHexagons"/>
    <dgm:cxn modelId="{944CB286-8004-BD40-A3F0-C9B911B08C97}" type="presParOf" srcId="{69D17FB9-45A3-964A-8670-04C416A56FF4}" destId="{04207AE9-ADC3-614F-BABC-A6EBA2AEF8A1}" srcOrd="0" destOrd="0" presId="urn:microsoft.com/office/officeart/2008/layout/AlternatingHexagons"/>
    <dgm:cxn modelId="{A8D169C2-8CB2-4E4F-9697-B1623776C4F7}" type="presParOf" srcId="{69D17FB9-45A3-964A-8670-04C416A56FF4}" destId="{5AA8F162-58EA-FD48-B991-33A0733B8B1E}" srcOrd="1" destOrd="0" presId="urn:microsoft.com/office/officeart/2008/layout/AlternatingHexagons"/>
    <dgm:cxn modelId="{83A7C230-2562-C148-B5BA-C09D313B8057}" type="presParOf" srcId="{69D17FB9-45A3-964A-8670-04C416A56FF4}" destId="{C307E5F3-C572-9044-B65F-13F6F65EBEAD}" srcOrd="2" destOrd="0" presId="urn:microsoft.com/office/officeart/2008/layout/AlternatingHexagons"/>
    <dgm:cxn modelId="{848E1C74-F6A5-CD44-931D-7B731D33B9FA}" type="presParOf" srcId="{69D17FB9-45A3-964A-8670-04C416A56FF4}" destId="{813223CF-0453-8643-8AC8-540A5BC97234}" srcOrd="3" destOrd="0" presId="urn:microsoft.com/office/officeart/2008/layout/AlternatingHexagons"/>
    <dgm:cxn modelId="{51EA0154-3A2C-4340-9BF3-A5C8CBAE5F7D}" type="presParOf" srcId="{69D17FB9-45A3-964A-8670-04C416A56FF4}" destId="{401BEF2C-76C8-EA41-B102-731BE696686A}" srcOrd="4" destOrd="0" presId="urn:microsoft.com/office/officeart/2008/layout/AlternatingHexagons"/>
    <dgm:cxn modelId="{EB29AC11-553D-6545-83CA-23C573212866}" type="presParOf" srcId="{5C258023-F795-A94E-A3FD-CFC76C625C36}" destId="{D592B800-E069-734E-8F22-AE1DFC8318AF}" srcOrd="3" destOrd="0" presId="urn:microsoft.com/office/officeart/2008/layout/AlternatingHexagons"/>
    <dgm:cxn modelId="{320655A3-8CE9-9548-BA75-58D5805773B2}" type="presParOf" srcId="{5C258023-F795-A94E-A3FD-CFC76C625C36}" destId="{970DC5BA-AC70-A146-A045-70471BA5874B}" srcOrd="4" destOrd="0" presId="urn:microsoft.com/office/officeart/2008/layout/AlternatingHexagons"/>
    <dgm:cxn modelId="{F5F7CD46-EC58-CD45-A879-9FA06E3D84F6}" type="presParOf" srcId="{970DC5BA-AC70-A146-A045-70471BA5874B}" destId="{4F37191A-FD32-BC4A-BC19-0C1231820536}" srcOrd="0" destOrd="0" presId="urn:microsoft.com/office/officeart/2008/layout/AlternatingHexagons"/>
    <dgm:cxn modelId="{325C2AFC-E6BA-5543-9DBE-2E3847473AA1}" type="presParOf" srcId="{970DC5BA-AC70-A146-A045-70471BA5874B}" destId="{7D97E7EA-FD65-C240-AA34-95F730DF4AFC}" srcOrd="1" destOrd="0" presId="urn:microsoft.com/office/officeart/2008/layout/AlternatingHexagons"/>
    <dgm:cxn modelId="{F6683FF5-4759-FD46-9C82-CDB19A96D198}" type="presParOf" srcId="{970DC5BA-AC70-A146-A045-70471BA5874B}" destId="{2ABCBA8C-ECD2-E64B-80DA-8FDD31A9F830}" srcOrd="2" destOrd="0" presId="urn:microsoft.com/office/officeart/2008/layout/AlternatingHexagons"/>
    <dgm:cxn modelId="{F3D1BC61-03EF-1A46-BA9C-87C568C34FB5}" type="presParOf" srcId="{970DC5BA-AC70-A146-A045-70471BA5874B}" destId="{D543A426-0012-F743-9D03-1C3DDC9C9297}" srcOrd="3" destOrd="0" presId="urn:microsoft.com/office/officeart/2008/layout/AlternatingHexagons"/>
    <dgm:cxn modelId="{EC4F6523-792A-8944-ADB3-CE9446D721CC}" type="presParOf" srcId="{970DC5BA-AC70-A146-A045-70471BA5874B}" destId="{2D6B3191-C89F-DF4C-84FC-E1CE86967954}" srcOrd="4" destOrd="0" presId="urn:microsoft.com/office/officeart/2008/layout/AlternatingHexagons"/>
    <dgm:cxn modelId="{D5551A3D-5935-DB4A-9385-5C328D8D3491}" type="presParOf" srcId="{5C258023-F795-A94E-A3FD-CFC76C625C36}" destId="{41DC2DF4-31C0-844B-9E70-001648073190}" srcOrd="5" destOrd="0" presId="urn:microsoft.com/office/officeart/2008/layout/AlternatingHexagons"/>
    <dgm:cxn modelId="{3B55646F-222B-8E45-9F38-EFE3CB646D9B}" type="presParOf" srcId="{5C258023-F795-A94E-A3FD-CFC76C625C36}" destId="{965D528D-6290-5245-8B6D-E8924A3F89BE}" srcOrd="6" destOrd="0" presId="urn:microsoft.com/office/officeart/2008/layout/AlternatingHexagons"/>
    <dgm:cxn modelId="{1A784B46-FB0B-CD43-A7BB-BB8B061C35B5}" type="presParOf" srcId="{965D528D-6290-5245-8B6D-E8924A3F89BE}" destId="{8FD6573A-3E2E-C74F-929D-B58DF6587F32}" srcOrd="0" destOrd="0" presId="urn:microsoft.com/office/officeart/2008/layout/AlternatingHexagons"/>
    <dgm:cxn modelId="{6B1064A1-7743-C64B-976F-7FD63E551330}" type="presParOf" srcId="{965D528D-6290-5245-8B6D-E8924A3F89BE}" destId="{F9C22BEA-F600-C142-9326-3B6C1B4D8D80}" srcOrd="1" destOrd="0" presId="urn:microsoft.com/office/officeart/2008/layout/AlternatingHexagons"/>
    <dgm:cxn modelId="{522336E9-E795-7545-A660-CBA62AEBE3D3}" type="presParOf" srcId="{965D528D-6290-5245-8B6D-E8924A3F89BE}" destId="{56ED844C-0E3B-0241-86B3-8D895674AAF7}" srcOrd="2" destOrd="0" presId="urn:microsoft.com/office/officeart/2008/layout/AlternatingHexagons"/>
    <dgm:cxn modelId="{0CD5546A-9FD3-7849-AEBA-ECFC5F9E2D7A}" type="presParOf" srcId="{965D528D-6290-5245-8B6D-E8924A3F89BE}" destId="{33C7AC0E-D6D0-614F-9C41-DBD54459CA51}" srcOrd="3" destOrd="0" presId="urn:microsoft.com/office/officeart/2008/layout/AlternatingHexagons"/>
    <dgm:cxn modelId="{8F871EBE-FF6B-814A-9F9B-5FDC08314945}" type="presParOf" srcId="{965D528D-6290-5245-8B6D-E8924A3F89BE}" destId="{697128A3-65BD-8648-BCCC-BDBF26D0A28B}" srcOrd="4" destOrd="0" presId="urn:microsoft.com/office/officeart/2008/layout/AlternatingHexagon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6.xml><?xml version="1.0" encoding="utf-8"?>
<dgm:dataModel xmlns:dgm="http://schemas.openxmlformats.org/drawingml/2006/diagram" xmlns:a="http://schemas.openxmlformats.org/drawingml/2006/main">
  <dgm:ptLst>
    <dgm:pt modelId="{282861E1-E711-0243-B61E-9666F01DBF6D}" type="doc">
      <dgm:prSet loTypeId="urn:microsoft.com/office/officeart/2008/layout/IncreasingCircleProcess" loCatId="" qsTypeId="urn:microsoft.com/office/officeart/2005/8/quickstyle/simple4" qsCatId="simple" csTypeId="urn:microsoft.com/office/officeart/2005/8/colors/accent1_2" csCatId="accent1" phldr="1"/>
      <dgm:spPr/>
      <dgm:t>
        <a:bodyPr/>
        <a:lstStyle/>
        <a:p>
          <a:endParaRPr lang="zh-CN" altLang="en-US"/>
        </a:p>
      </dgm:t>
    </dgm:pt>
    <dgm:pt modelId="{178E7CB0-847B-864A-BC42-E929C9D09277}">
      <dgm:prSet phldrT="[文本]"/>
      <dgm:spPr/>
      <dgm:t>
        <a:bodyPr/>
        <a:lstStyle/>
        <a:p>
          <a:r>
            <a:rPr lang="en-US" altLang="zh-CN" dirty="0"/>
            <a:t> </a:t>
          </a:r>
          <a:endParaRPr lang="zh-CN" altLang="en-US" dirty="0"/>
        </a:p>
      </dgm:t>
    </dgm:pt>
    <dgm:pt modelId="{2C2D40A5-17CC-4844-BB03-9717DB8C815C}" type="parTrans" cxnId="{9D189D6B-AA81-C347-ADD0-761D58DE4E58}">
      <dgm:prSet/>
      <dgm:spPr/>
      <dgm:t>
        <a:bodyPr/>
        <a:lstStyle/>
        <a:p>
          <a:endParaRPr lang="zh-CN" altLang="en-US"/>
        </a:p>
      </dgm:t>
    </dgm:pt>
    <dgm:pt modelId="{CF0FD6A9-70A8-AB46-A275-DE93D8B57D9A}" type="sibTrans" cxnId="{9D189D6B-AA81-C347-ADD0-761D58DE4E58}">
      <dgm:prSet/>
      <dgm:spPr/>
      <dgm:t>
        <a:bodyPr/>
        <a:lstStyle/>
        <a:p>
          <a:endParaRPr lang="zh-CN" altLang="en-US"/>
        </a:p>
      </dgm:t>
    </dgm:pt>
    <dgm:pt modelId="{CA113656-1238-0441-901B-57A2513838DE}">
      <dgm:prSet phldrT="[文本]"/>
      <dgm:spPr/>
      <dgm:t>
        <a:bodyPr/>
        <a:lstStyle/>
        <a:p>
          <a:r>
            <a:rPr lang="en-US" altLang="zh-CN" dirty="0"/>
            <a:t> </a:t>
          </a:r>
          <a:endParaRPr lang="zh-CN" altLang="en-US" dirty="0"/>
        </a:p>
      </dgm:t>
    </dgm:pt>
    <dgm:pt modelId="{922AAEFF-EF3A-C844-9247-7F03911DEBBF}" type="parTrans" cxnId="{721EDAFD-8D45-B04D-969E-183B824EC92A}">
      <dgm:prSet/>
      <dgm:spPr/>
      <dgm:t>
        <a:bodyPr/>
        <a:lstStyle/>
        <a:p>
          <a:endParaRPr lang="zh-CN" altLang="en-US"/>
        </a:p>
      </dgm:t>
    </dgm:pt>
    <dgm:pt modelId="{3FC74C5C-64AA-BB4F-956E-A783D33B65A3}" type="sibTrans" cxnId="{721EDAFD-8D45-B04D-969E-183B824EC92A}">
      <dgm:prSet/>
      <dgm:spPr/>
      <dgm:t>
        <a:bodyPr/>
        <a:lstStyle/>
        <a:p>
          <a:endParaRPr lang="zh-CN" altLang="en-US"/>
        </a:p>
      </dgm:t>
    </dgm:pt>
    <dgm:pt modelId="{7B1407C4-FE81-2B4C-8583-5870A5F8339B}">
      <dgm:prSet phldrT="[文本]"/>
      <dgm:spPr/>
      <dgm:t>
        <a:bodyPr/>
        <a:lstStyle/>
        <a:p>
          <a:r>
            <a:rPr lang="en-US" altLang="zh-CN" dirty="0"/>
            <a:t> </a:t>
          </a:r>
          <a:endParaRPr lang="zh-CN" altLang="en-US" dirty="0"/>
        </a:p>
      </dgm:t>
    </dgm:pt>
    <dgm:pt modelId="{6D38252A-2697-DE47-A8D6-74AC8412A75A}" type="parTrans" cxnId="{0E0AE422-A2D1-C941-83EA-CC94A5BAAB77}">
      <dgm:prSet/>
      <dgm:spPr/>
      <dgm:t>
        <a:bodyPr/>
        <a:lstStyle/>
        <a:p>
          <a:endParaRPr lang="zh-CN" altLang="en-US"/>
        </a:p>
      </dgm:t>
    </dgm:pt>
    <dgm:pt modelId="{CD5FF569-8623-F54F-9FEC-52779E893118}" type="sibTrans" cxnId="{0E0AE422-A2D1-C941-83EA-CC94A5BAAB77}">
      <dgm:prSet/>
      <dgm:spPr/>
      <dgm:t>
        <a:bodyPr/>
        <a:lstStyle/>
        <a:p>
          <a:endParaRPr lang="zh-CN" altLang="en-US"/>
        </a:p>
      </dgm:t>
    </dgm:pt>
    <dgm:pt modelId="{18A3A2B3-6FF0-3040-B2D1-5DBB225ABD1B}">
      <dgm:prSet phldrT="[文本]"/>
      <dgm:spPr/>
      <dgm:t>
        <a:bodyPr/>
        <a:lstStyle/>
        <a:p>
          <a:r>
            <a:rPr lang="en-US" altLang="zh-CN" dirty="0"/>
            <a:t> </a:t>
          </a:r>
          <a:endParaRPr lang="zh-CN" altLang="en-US" dirty="0"/>
        </a:p>
      </dgm:t>
    </dgm:pt>
    <dgm:pt modelId="{CEBEF78C-491C-C546-B588-B4EA111DC54D}" type="parTrans" cxnId="{FE53FA01-E1B5-9040-93CF-B8BF6F7349F8}">
      <dgm:prSet/>
      <dgm:spPr/>
      <dgm:t>
        <a:bodyPr/>
        <a:lstStyle/>
        <a:p>
          <a:endParaRPr lang="zh-CN" altLang="en-US"/>
        </a:p>
      </dgm:t>
    </dgm:pt>
    <dgm:pt modelId="{BBFDEEE6-ABFB-5A44-9785-CBE8CE785ACF}" type="sibTrans" cxnId="{FE53FA01-E1B5-9040-93CF-B8BF6F7349F8}">
      <dgm:prSet/>
      <dgm:spPr/>
      <dgm:t>
        <a:bodyPr/>
        <a:lstStyle/>
        <a:p>
          <a:endParaRPr lang="zh-CN" altLang="en-US"/>
        </a:p>
      </dgm:t>
    </dgm:pt>
    <dgm:pt modelId="{49AE26F8-AF86-D143-99BF-63EB30DE0321}">
      <dgm:prSet phldrT="[文本]"/>
      <dgm:spPr/>
      <dgm:t>
        <a:bodyPr/>
        <a:lstStyle/>
        <a:p>
          <a:r>
            <a:rPr lang="en-US" altLang="zh-CN" dirty="0"/>
            <a:t> </a:t>
          </a:r>
          <a:endParaRPr lang="zh-CN" altLang="en-US" dirty="0"/>
        </a:p>
      </dgm:t>
    </dgm:pt>
    <dgm:pt modelId="{2FED3020-07AB-1C4A-BDAE-5EFA5B2349E4}" type="parTrans" cxnId="{E892CDD7-928B-704B-B791-256B6B2863C5}">
      <dgm:prSet/>
      <dgm:spPr/>
      <dgm:t>
        <a:bodyPr/>
        <a:lstStyle/>
        <a:p>
          <a:endParaRPr lang="zh-CN" altLang="en-US"/>
        </a:p>
      </dgm:t>
    </dgm:pt>
    <dgm:pt modelId="{EFE28A4C-69BC-9E43-8F1F-99CC42C295E0}" type="sibTrans" cxnId="{E892CDD7-928B-704B-B791-256B6B2863C5}">
      <dgm:prSet/>
      <dgm:spPr/>
      <dgm:t>
        <a:bodyPr/>
        <a:lstStyle/>
        <a:p>
          <a:endParaRPr lang="zh-CN" altLang="en-US"/>
        </a:p>
      </dgm:t>
    </dgm:pt>
    <dgm:pt modelId="{97725242-7B51-5D49-8E31-89C38135C2F0}">
      <dgm:prSet phldrT="[文本]"/>
      <dgm:spPr/>
      <dgm:t>
        <a:bodyPr/>
        <a:lstStyle/>
        <a:p>
          <a:r>
            <a:rPr lang="en-US" altLang="zh-CN" dirty="0"/>
            <a:t> </a:t>
          </a:r>
          <a:endParaRPr lang="zh-CN" altLang="en-US" dirty="0"/>
        </a:p>
      </dgm:t>
    </dgm:pt>
    <dgm:pt modelId="{04F223D7-731C-9645-8B06-74162866E28A}" type="parTrans" cxnId="{3F179676-60C4-1845-8718-C0A001ADF4ED}">
      <dgm:prSet/>
      <dgm:spPr/>
      <dgm:t>
        <a:bodyPr/>
        <a:lstStyle/>
        <a:p>
          <a:endParaRPr lang="zh-CN" altLang="en-US"/>
        </a:p>
      </dgm:t>
    </dgm:pt>
    <dgm:pt modelId="{319C3303-7450-EB4E-BA7B-8119F7251C35}" type="sibTrans" cxnId="{3F179676-60C4-1845-8718-C0A001ADF4ED}">
      <dgm:prSet/>
      <dgm:spPr/>
      <dgm:t>
        <a:bodyPr/>
        <a:lstStyle/>
        <a:p>
          <a:endParaRPr lang="zh-CN" altLang="en-US"/>
        </a:p>
      </dgm:t>
    </dgm:pt>
    <dgm:pt modelId="{7E47ED48-F86D-9542-A314-380B316E30C5}" type="pres">
      <dgm:prSet presAssocID="{282861E1-E711-0243-B61E-9666F01DBF6D}" presName="Name0" presStyleCnt="0">
        <dgm:presLayoutVars>
          <dgm:chMax val="7"/>
          <dgm:chPref val="7"/>
          <dgm:dir/>
          <dgm:animOne val="branch"/>
          <dgm:animLvl val="lvl"/>
        </dgm:presLayoutVars>
      </dgm:prSet>
      <dgm:spPr/>
    </dgm:pt>
    <dgm:pt modelId="{A238A7C2-E077-6E4C-B952-7174836995AE}" type="pres">
      <dgm:prSet presAssocID="{178E7CB0-847B-864A-BC42-E929C9D09277}" presName="composite" presStyleCnt="0"/>
      <dgm:spPr/>
    </dgm:pt>
    <dgm:pt modelId="{D6D413E5-CFD7-7242-B300-C67085A9B6C2}" type="pres">
      <dgm:prSet presAssocID="{178E7CB0-847B-864A-BC42-E929C9D09277}" presName="BackAccent" presStyleLbl="bgShp" presStyleIdx="0" presStyleCnt="3" custScaleX="263830" custScaleY="309122" custLinFactX="200000" custLinFactNeighborX="272519"/>
      <dgm:spPr/>
    </dgm:pt>
    <dgm:pt modelId="{C87C5D0F-DE3B-1C43-89F2-0630AD8225DF}" type="pres">
      <dgm:prSet presAssocID="{178E7CB0-847B-864A-BC42-E929C9D09277}" presName="Accent" presStyleLbl="alignNode1" presStyleIdx="0" presStyleCnt="3" custScaleX="263830" custScaleY="309122" custLinFactX="290650" custLinFactNeighborX="300000"/>
      <dgm:spPr/>
    </dgm:pt>
    <dgm:pt modelId="{853146EE-4128-FC4E-8795-A9E1F9E918DC}" type="pres">
      <dgm:prSet presAssocID="{178E7CB0-847B-864A-BC42-E929C9D09277}" presName="Child" presStyleLbl="revTx" presStyleIdx="0" presStyleCnt="6">
        <dgm:presLayoutVars>
          <dgm:chMax val="0"/>
          <dgm:chPref val="0"/>
          <dgm:bulletEnabled val="1"/>
        </dgm:presLayoutVars>
      </dgm:prSet>
      <dgm:spPr/>
    </dgm:pt>
    <dgm:pt modelId="{79148FE6-DA47-7A43-8611-0E25AD5709C9}" type="pres">
      <dgm:prSet presAssocID="{178E7CB0-847B-864A-BC42-E929C9D09277}" presName="Parent" presStyleLbl="revTx" presStyleIdx="1" presStyleCnt="6" custScaleX="263830" custScaleY="309122">
        <dgm:presLayoutVars>
          <dgm:chMax val="1"/>
          <dgm:chPref val="1"/>
          <dgm:bulletEnabled val="1"/>
        </dgm:presLayoutVars>
      </dgm:prSet>
      <dgm:spPr/>
    </dgm:pt>
    <dgm:pt modelId="{588BBC85-3CB0-9F44-96B9-8782D53685E8}" type="pres">
      <dgm:prSet presAssocID="{CF0FD6A9-70A8-AB46-A275-DE93D8B57D9A}" presName="sibTrans" presStyleCnt="0"/>
      <dgm:spPr/>
    </dgm:pt>
    <dgm:pt modelId="{7E40F7F8-A0C3-9546-A98F-13D64F068802}" type="pres">
      <dgm:prSet presAssocID="{7B1407C4-FE81-2B4C-8583-5870A5F8339B}" presName="composite" presStyleCnt="0"/>
      <dgm:spPr/>
    </dgm:pt>
    <dgm:pt modelId="{98B88827-B21E-4542-A3FD-FEAF61330FB2}" type="pres">
      <dgm:prSet presAssocID="{7B1407C4-FE81-2B4C-8583-5870A5F8339B}" presName="BackAccent" presStyleLbl="bgShp" presStyleIdx="1" presStyleCnt="3" custScaleX="263830" custScaleY="309122" custLinFactX="-5618" custLinFactY="122425" custLinFactNeighborX="-100000" custLinFactNeighborY="200000"/>
      <dgm:spPr/>
    </dgm:pt>
    <dgm:pt modelId="{D7256C04-6A87-2F4C-A8F8-7CCAAF930310}" type="pres">
      <dgm:prSet presAssocID="{7B1407C4-FE81-2B4C-8583-5870A5F8339B}" presName="Accent" presStyleLbl="alignNode1" presStyleIdx="1" presStyleCnt="3" custScaleX="263830" custScaleY="309122" custLinFactX="-32045" custLinFactY="200000" custLinFactNeighborX="-100000" custLinFactNeighborY="203029"/>
      <dgm:spPr/>
    </dgm:pt>
    <dgm:pt modelId="{ADF57562-8A59-9A4D-940B-5023F6588C11}" type="pres">
      <dgm:prSet presAssocID="{7B1407C4-FE81-2B4C-8583-5870A5F8339B}" presName="Child" presStyleLbl="revTx" presStyleIdx="2" presStyleCnt="6">
        <dgm:presLayoutVars>
          <dgm:chMax val="0"/>
          <dgm:chPref val="0"/>
          <dgm:bulletEnabled val="1"/>
        </dgm:presLayoutVars>
      </dgm:prSet>
      <dgm:spPr/>
    </dgm:pt>
    <dgm:pt modelId="{C7F4AC42-E48A-E14F-922A-B97459A59E5D}" type="pres">
      <dgm:prSet presAssocID="{7B1407C4-FE81-2B4C-8583-5870A5F8339B}" presName="Parent" presStyleLbl="revTx" presStyleIdx="3" presStyleCnt="6" custScaleX="263830" custScaleY="309122">
        <dgm:presLayoutVars>
          <dgm:chMax val="1"/>
          <dgm:chPref val="1"/>
          <dgm:bulletEnabled val="1"/>
        </dgm:presLayoutVars>
      </dgm:prSet>
      <dgm:spPr/>
    </dgm:pt>
    <dgm:pt modelId="{145329FC-9E63-484D-9384-321291E5DD7D}" type="pres">
      <dgm:prSet presAssocID="{CD5FF569-8623-F54F-9FEC-52779E893118}" presName="sibTrans" presStyleCnt="0"/>
      <dgm:spPr/>
    </dgm:pt>
    <dgm:pt modelId="{F39909E7-355B-AA40-A444-96D50CC0D123}" type="pres">
      <dgm:prSet presAssocID="{49AE26F8-AF86-D143-99BF-63EB30DE0321}" presName="composite" presStyleCnt="0"/>
      <dgm:spPr/>
    </dgm:pt>
    <dgm:pt modelId="{DC19747D-5878-ED4E-B9A0-B02F985D0D4F}" type="pres">
      <dgm:prSet presAssocID="{49AE26F8-AF86-D143-99BF-63EB30DE0321}" presName="BackAccent" presStyleLbl="bgShp" presStyleIdx="2" presStyleCnt="3" custScaleX="263830" custScaleY="309122" custLinFactX="-500000" custLinFactY="300000" custLinFactNeighborX="-595132" custLinFactNeighborY="394880"/>
      <dgm:spPr/>
    </dgm:pt>
    <dgm:pt modelId="{E1427946-69A7-5E48-A4BC-E957AB87A2F2}" type="pres">
      <dgm:prSet presAssocID="{49AE26F8-AF86-D143-99BF-63EB30DE0321}" presName="Accent" presStyleLbl="alignNode1" presStyleIdx="2" presStyleCnt="3" custScaleX="263830" custScaleY="309122" custLinFactX="-668914" custLinFactY="400000" custLinFactNeighborX="-700000" custLinFactNeighborY="468604"/>
      <dgm:spPr/>
    </dgm:pt>
    <dgm:pt modelId="{577BDCC6-DFD6-C440-B380-2A44E99C7D1E}" type="pres">
      <dgm:prSet presAssocID="{49AE26F8-AF86-D143-99BF-63EB30DE0321}" presName="Child" presStyleLbl="revTx" presStyleIdx="4" presStyleCnt="6">
        <dgm:presLayoutVars>
          <dgm:chMax val="0"/>
          <dgm:chPref val="0"/>
          <dgm:bulletEnabled val="1"/>
        </dgm:presLayoutVars>
      </dgm:prSet>
      <dgm:spPr/>
    </dgm:pt>
    <dgm:pt modelId="{BA620EFE-AD3D-0440-9C42-C62632027193}" type="pres">
      <dgm:prSet presAssocID="{49AE26F8-AF86-D143-99BF-63EB30DE0321}" presName="Parent" presStyleLbl="revTx" presStyleIdx="5" presStyleCnt="6">
        <dgm:presLayoutVars>
          <dgm:chMax val="1"/>
          <dgm:chPref val="1"/>
          <dgm:bulletEnabled val="1"/>
        </dgm:presLayoutVars>
      </dgm:prSet>
      <dgm:spPr/>
    </dgm:pt>
  </dgm:ptLst>
  <dgm:cxnLst>
    <dgm:cxn modelId="{FE53FA01-E1B5-9040-93CF-B8BF6F7349F8}" srcId="{7B1407C4-FE81-2B4C-8583-5870A5F8339B}" destId="{18A3A2B3-6FF0-3040-B2D1-5DBB225ABD1B}" srcOrd="0" destOrd="0" parTransId="{CEBEF78C-491C-C546-B588-B4EA111DC54D}" sibTransId="{BBFDEEE6-ABFB-5A44-9785-CBE8CE785ACF}"/>
    <dgm:cxn modelId="{034F270A-7839-6B46-8C34-A3982129B9A2}" type="presOf" srcId="{CA113656-1238-0441-901B-57A2513838DE}" destId="{853146EE-4128-FC4E-8795-A9E1F9E918DC}" srcOrd="0" destOrd="0" presId="urn:microsoft.com/office/officeart/2008/layout/IncreasingCircleProcess"/>
    <dgm:cxn modelId="{0E0AE422-A2D1-C941-83EA-CC94A5BAAB77}" srcId="{282861E1-E711-0243-B61E-9666F01DBF6D}" destId="{7B1407C4-FE81-2B4C-8583-5870A5F8339B}" srcOrd="1" destOrd="0" parTransId="{6D38252A-2697-DE47-A8D6-74AC8412A75A}" sibTransId="{CD5FF569-8623-F54F-9FEC-52779E893118}"/>
    <dgm:cxn modelId="{B3D3AE4C-9F76-FC42-84D4-99E87587F031}" type="presOf" srcId="{97725242-7B51-5D49-8E31-89C38135C2F0}" destId="{577BDCC6-DFD6-C440-B380-2A44E99C7D1E}" srcOrd="0" destOrd="0" presId="urn:microsoft.com/office/officeart/2008/layout/IncreasingCircleProcess"/>
    <dgm:cxn modelId="{9D189D6B-AA81-C347-ADD0-761D58DE4E58}" srcId="{282861E1-E711-0243-B61E-9666F01DBF6D}" destId="{178E7CB0-847B-864A-BC42-E929C9D09277}" srcOrd="0" destOrd="0" parTransId="{2C2D40A5-17CC-4844-BB03-9717DB8C815C}" sibTransId="{CF0FD6A9-70A8-AB46-A275-DE93D8B57D9A}"/>
    <dgm:cxn modelId="{3F179676-60C4-1845-8718-C0A001ADF4ED}" srcId="{49AE26F8-AF86-D143-99BF-63EB30DE0321}" destId="{97725242-7B51-5D49-8E31-89C38135C2F0}" srcOrd="0" destOrd="0" parTransId="{04F223D7-731C-9645-8B06-74162866E28A}" sibTransId="{319C3303-7450-EB4E-BA7B-8119F7251C35}"/>
    <dgm:cxn modelId="{67903978-6CFF-0D4F-BA0D-B4405053B51A}" type="presOf" srcId="{178E7CB0-847B-864A-BC42-E929C9D09277}" destId="{79148FE6-DA47-7A43-8611-0E25AD5709C9}" srcOrd="0" destOrd="0" presId="urn:microsoft.com/office/officeart/2008/layout/IncreasingCircleProcess"/>
    <dgm:cxn modelId="{4393A686-B2AF-1149-9C37-A6F8A1A9A233}" type="presOf" srcId="{282861E1-E711-0243-B61E-9666F01DBF6D}" destId="{7E47ED48-F86D-9542-A314-380B316E30C5}" srcOrd="0" destOrd="0" presId="urn:microsoft.com/office/officeart/2008/layout/IncreasingCircleProcess"/>
    <dgm:cxn modelId="{A678A48F-0CDA-BF4A-A076-511E6D1D7C81}" type="presOf" srcId="{7B1407C4-FE81-2B4C-8583-5870A5F8339B}" destId="{C7F4AC42-E48A-E14F-922A-B97459A59E5D}" srcOrd="0" destOrd="0" presId="urn:microsoft.com/office/officeart/2008/layout/IncreasingCircleProcess"/>
    <dgm:cxn modelId="{E892CDD7-928B-704B-B791-256B6B2863C5}" srcId="{282861E1-E711-0243-B61E-9666F01DBF6D}" destId="{49AE26F8-AF86-D143-99BF-63EB30DE0321}" srcOrd="2" destOrd="0" parTransId="{2FED3020-07AB-1C4A-BDAE-5EFA5B2349E4}" sibTransId="{EFE28A4C-69BC-9E43-8F1F-99CC42C295E0}"/>
    <dgm:cxn modelId="{446927EC-3139-0743-90D9-7E51C389AE7E}" type="presOf" srcId="{18A3A2B3-6FF0-3040-B2D1-5DBB225ABD1B}" destId="{ADF57562-8A59-9A4D-940B-5023F6588C11}" srcOrd="0" destOrd="0" presId="urn:microsoft.com/office/officeart/2008/layout/IncreasingCircleProcess"/>
    <dgm:cxn modelId="{FC13A5F2-EAA4-794D-9504-802E55237D24}" type="presOf" srcId="{49AE26F8-AF86-D143-99BF-63EB30DE0321}" destId="{BA620EFE-AD3D-0440-9C42-C62632027193}" srcOrd="0" destOrd="0" presId="urn:microsoft.com/office/officeart/2008/layout/IncreasingCircleProcess"/>
    <dgm:cxn modelId="{721EDAFD-8D45-B04D-969E-183B824EC92A}" srcId="{178E7CB0-847B-864A-BC42-E929C9D09277}" destId="{CA113656-1238-0441-901B-57A2513838DE}" srcOrd="0" destOrd="0" parTransId="{922AAEFF-EF3A-C844-9247-7F03911DEBBF}" sibTransId="{3FC74C5C-64AA-BB4F-956E-A783D33B65A3}"/>
    <dgm:cxn modelId="{33CFD1FE-DD34-CC4A-8171-57D69EBDD207}" type="presParOf" srcId="{7E47ED48-F86D-9542-A314-380B316E30C5}" destId="{A238A7C2-E077-6E4C-B952-7174836995AE}" srcOrd="0" destOrd="0" presId="urn:microsoft.com/office/officeart/2008/layout/IncreasingCircleProcess"/>
    <dgm:cxn modelId="{7B487033-3526-C346-9172-CEB847AC507D}" type="presParOf" srcId="{A238A7C2-E077-6E4C-B952-7174836995AE}" destId="{D6D413E5-CFD7-7242-B300-C67085A9B6C2}" srcOrd="0" destOrd="0" presId="urn:microsoft.com/office/officeart/2008/layout/IncreasingCircleProcess"/>
    <dgm:cxn modelId="{95FF633A-D6D0-F847-8EE9-CF47F395CAB4}" type="presParOf" srcId="{A238A7C2-E077-6E4C-B952-7174836995AE}" destId="{C87C5D0F-DE3B-1C43-89F2-0630AD8225DF}" srcOrd="1" destOrd="0" presId="urn:microsoft.com/office/officeart/2008/layout/IncreasingCircleProcess"/>
    <dgm:cxn modelId="{362A9D6B-2273-3C42-9D9D-184F1372E0E5}" type="presParOf" srcId="{A238A7C2-E077-6E4C-B952-7174836995AE}" destId="{853146EE-4128-FC4E-8795-A9E1F9E918DC}" srcOrd="2" destOrd="0" presId="urn:microsoft.com/office/officeart/2008/layout/IncreasingCircleProcess"/>
    <dgm:cxn modelId="{01671C05-6AEF-5546-82C8-FC589B5E5061}" type="presParOf" srcId="{A238A7C2-E077-6E4C-B952-7174836995AE}" destId="{79148FE6-DA47-7A43-8611-0E25AD5709C9}" srcOrd="3" destOrd="0" presId="urn:microsoft.com/office/officeart/2008/layout/IncreasingCircleProcess"/>
    <dgm:cxn modelId="{3F5B95AF-0FB1-FA42-BC28-18861F6C432F}" type="presParOf" srcId="{7E47ED48-F86D-9542-A314-380B316E30C5}" destId="{588BBC85-3CB0-9F44-96B9-8782D53685E8}" srcOrd="1" destOrd="0" presId="urn:microsoft.com/office/officeart/2008/layout/IncreasingCircleProcess"/>
    <dgm:cxn modelId="{DF228576-5360-E14A-916B-202D119B2656}" type="presParOf" srcId="{7E47ED48-F86D-9542-A314-380B316E30C5}" destId="{7E40F7F8-A0C3-9546-A98F-13D64F068802}" srcOrd="2" destOrd="0" presId="urn:microsoft.com/office/officeart/2008/layout/IncreasingCircleProcess"/>
    <dgm:cxn modelId="{ADC84971-1589-F942-BD1D-5D2759D44670}" type="presParOf" srcId="{7E40F7F8-A0C3-9546-A98F-13D64F068802}" destId="{98B88827-B21E-4542-A3FD-FEAF61330FB2}" srcOrd="0" destOrd="0" presId="urn:microsoft.com/office/officeart/2008/layout/IncreasingCircleProcess"/>
    <dgm:cxn modelId="{9121B561-9795-F546-8551-E9375C7055BB}" type="presParOf" srcId="{7E40F7F8-A0C3-9546-A98F-13D64F068802}" destId="{D7256C04-6A87-2F4C-A8F8-7CCAAF930310}" srcOrd="1" destOrd="0" presId="urn:microsoft.com/office/officeart/2008/layout/IncreasingCircleProcess"/>
    <dgm:cxn modelId="{716586D6-2DAF-A847-86A4-A27C05FF6484}" type="presParOf" srcId="{7E40F7F8-A0C3-9546-A98F-13D64F068802}" destId="{ADF57562-8A59-9A4D-940B-5023F6588C11}" srcOrd="2" destOrd="0" presId="urn:microsoft.com/office/officeart/2008/layout/IncreasingCircleProcess"/>
    <dgm:cxn modelId="{5DD45096-2547-034D-A615-0F0DE20E048C}" type="presParOf" srcId="{7E40F7F8-A0C3-9546-A98F-13D64F068802}" destId="{C7F4AC42-E48A-E14F-922A-B97459A59E5D}" srcOrd="3" destOrd="0" presId="urn:microsoft.com/office/officeart/2008/layout/IncreasingCircleProcess"/>
    <dgm:cxn modelId="{E099C766-49DE-954B-98E9-5D0B38C77B46}" type="presParOf" srcId="{7E47ED48-F86D-9542-A314-380B316E30C5}" destId="{145329FC-9E63-484D-9384-321291E5DD7D}" srcOrd="3" destOrd="0" presId="urn:microsoft.com/office/officeart/2008/layout/IncreasingCircleProcess"/>
    <dgm:cxn modelId="{DD4A6157-FF0C-E745-8C48-C0C0CABAB142}" type="presParOf" srcId="{7E47ED48-F86D-9542-A314-380B316E30C5}" destId="{F39909E7-355B-AA40-A444-96D50CC0D123}" srcOrd="4" destOrd="0" presId="urn:microsoft.com/office/officeart/2008/layout/IncreasingCircleProcess"/>
    <dgm:cxn modelId="{C0F56294-02FC-DE42-ABA2-7A9826F7D72C}" type="presParOf" srcId="{F39909E7-355B-AA40-A444-96D50CC0D123}" destId="{DC19747D-5878-ED4E-B9A0-B02F985D0D4F}" srcOrd="0" destOrd="0" presId="urn:microsoft.com/office/officeart/2008/layout/IncreasingCircleProcess"/>
    <dgm:cxn modelId="{17445070-CD0E-A742-91E2-9989EA313F75}" type="presParOf" srcId="{F39909E7-355B-AA40-A444-96D50CC0D123}" destId="{E1427946-69A7-5E48-A4BC-E957AB87A2F2}" srcOrd="1" destOrd="0" presId="urn:microsoft.com/office/officeart/2008/layout/IncreasingCircleProcess"/>
    <dgm:cxn modelId="{315A2740-88B1-A640-8FCC-39F3B6D4CC2F}" type="presParOf" srcId="{F39909E7-355B-AA40-A444-96D50CC0D123}" destId="{577BDCC6-DFD6-C440-B380-2A44E99C7D1E}" srcOrd="2" destOrd="0" presId="urn:microsoft.com/office/officeart/2008/layout/IncreasingCircleProcess"/>
    <dgm:cxn modelId="{665A51EF-F74A-A940-8C44-0E106814C07C}" type="presParOf" srcId="{F39909E7-355B-AA40-A444-96D50CC0D123}" destId="{BA620EFE-AD3D-0440-9C42-C62632027193}" srcOrd="3" destOrd="0" presId="urn:microsoft.com/office/officeart/2008/layout/IncreasingCircleProcess"/>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7.xml><?xml version="1.0" encoding="utf-8"?>
<dgm:dataModel xmlns:dgm="http://schemas.openxmlformats.org/drawingml/2006/diagram" xmlns:a="http://schemas.openxmlformats.org/drawingml/2006/main">
  <dgm:ptLst>
    <dgm:pt modelId="{3049B07F-C0C8-594E-A9E9-F01FF74C11D8}" type="doc">
      <dgm:prSet loTypeId="urn:microsoft.com/office/officeart/2009/3/layout/RandomtoResultProcess" loCatId="" qsTypeId="urn:microsoft.com/office/officeart/2005/8/quickstyle/simple4" qsCatId="simple" csTypeId="urn:microsoft.com/office/officeart/2005/8/colors/accent1_2" csCatId="accent1" phldr="1"/>
      <dgm:spPr/>
      <dgm:t>
        <a:bodyPr/>
        <a:lstStyle/>
        <a:p>
          <a:endParaRPr lang="zh-CN" altLang="en-US"/>
        </a:p>
      </dgm:t>
    </dgm:pt>
    <dgm:pt modelId="{73A445A7-B77F-A145-AC00-472D980B3DF3}">
      <dgm:prSet phldrT="[文本]"/>
      <dgm:spPr/>
      <dgm:t>
        <a:bodyPr/>
        <a:lstStyle/>
        <a:p>
          <a:r>
            <a:rPr lang="en-US" altLang="zh-CN" dirty="0"/>
            <a:t> </a:t>
          </a:r>
          <a:endParaRPr lang="zh-CN" altLang="en-US" dirty="0"/>
        </a:p>
      </dgm:t>
    </dgm:pt>
    <dgm:pt modelId="{3DB2E500-DD4B-9249-A4D6-E265347950F1}" type="parTrans" cxnId="{013C62E4-D4CB-BC42-8D30-051070273717}">
      <dgm:prSet/>
      <dgm:spPr/>
      <dgm:t>
        <a:bodyPr/>
        <a:lstStyle/>
        <a:p>
          <a:endParaRPr lang="zh-CN" altLang="en-US"/>
        </a:p>
      </dgm:t>
    </dgm:pt>
    <dgm:pt modelId="{9D2CF8E4-DF38-D44A-9995-F3DD0DE3553B}" type="sibTrans" cxnId="{013C62E4-D4CB-BC42-8D30-051070273717}">
      <dgm:prSet/>
      <dgm:spPr/>
      <dgm:t>
        <a:bodyPr/>
        <a:lstStyle/>
        <a:p>
          <a:endParaRPr lang="zh-CN" altLang="en-US"/>
        </a:p>
      </dgm:t>
    </dgm:pt>
    <dgm:pt modelId="{6F608C16-C874-BE43-B105-D0EF89140087}">
      <dgm:prSet phldrT="[文本]"/>
      <dgm:spPr/>
      <dgm:t>
        <a:bodyPr/>
        <a:lstStyle/>
        <a:p>
          <a:r>
            <a:rPr lang="en-US" altLang="zh-CN" dirty="0"/>
            <a:t> </a:t>
          </a:r>
          <a:endParaRPr lang="zh-CN" altLang="en-US" dirty="0"/>
        </a:p>
      </dgm:t>
    </dgm:pt>
    <dgm:pt modelId="{581A7E84-2F62-3147-8835-0D2B30A3CF36}" type="parTrans" cxnId="{8CDEC77D-B149-6F4A-9D63-C84E4D1834D9}">
      <dgm:prSet/>
      <dgm:spPr/>
      <dgm:t>
        <a:bodyPr/>
        <a:lstStyle/>
        <a:p>
          <a:endParaRPr lang="zh-CN" altLang="en-US"/>
        </a:p>
      </dgm:t>
    </dgm:pt>
    <dgm:pt modelId="{0B66BD9F-F6EE-5B4C-84D4-2373DCEA4143}" type="sibTrans" cxnId="{8CDEC77D-B149-6F4A-9D63-C84E4D1834D9}">
      <dgm:prSet/>
      <dgm:spPr/>
      <dgm:t>
        <a:bodyPr/>
        <a:lstStyle/>
        <a:p>
          <a:endParaRPr lang="zh-CN" altLang="en-US"/>
        </a:p>
      </dgm:t>
    </dgm:pt>
    <dgm:pt modelId="{D51C0608-00FA-6549-BF17-A05627C62ED4}">
      <dgm:prSet phldrT="[文本]"/>
      <dgm:spPr/>
      <dgm:t>
        <a:bodyPr/>
        <a:lstStyle/>
        <a:p>
          <a:r>
            <a:rPr lang="en-US" altLang="zh-CN" dirty="0"/>
            <a:t> </a:t>
          </a:r>
          <a:endParaRPr lang="zh-CN" altLang="en-US" dirty="0"/>
        </a:p>
      </dgm:t>
    </dgm:pt>
    <dgm:pt modelId="{1EA38765-958C-064D-8D6F-C19062995DC7}" type="sibTrans" cxnId="{1C4A4054-3E34-E14D-8961-4B6017D5DBE3}">
      <dgm:prSet custLinFactX="-30119" custLinFactY="-36754" custLinFactNeighborX="-100000" custLinFactNeighborY="-100000"/>
      <dgm:spPr/>
      <dgm:t>
        <a:bodyPr/>
        <a:lstStyle/>
        <a:p>
          <a:endParaRPr lang="zh-CN" altLang="en-US"/>
        </a:p>
      </dgm:t>
    </dgm:pt>
    <dgm:pt modelId="{4FE21D3F-4346-DA49-863D-5D708DFC9EB0}" type="parTrans" cxnId="{1C4A4054-3E34-E14D-8961-4B6017D5DBE3}">
      <dgm:prSet/>
      <dgm:spPr/>
      <dgm:t>
        <a:bodyPr/>
        <a:lstStyle/>
        <a:p>
          <a:endParaRPr lang="zh-CN" altLang="en-US"/>
        </a:p>
      </dgm:t>
    </dgm:pt>
    <dgm:pt modelId="{4606C746-EDC9-6545-8DE5-E6CD56FAC63B}" type="pres">
      <dgm:prSet presAssocID="{3049B07F-C0C8-594E-A9E9-F01FF74C11D8}" presName="Name0" presStyleCnt="0">
        <dgm:presLayoutVars>
          <dgm:dir/>
          <dgm:animOne val="branch"/>
          <dgm:animLvl val="lvl"/>
        </dgm:presLayoutVars>
      </dgm:prSet>
      <dgm:spPr/>
    </dgm:pt>
    <dgm:pt modelId="{E7816183-1680-3847-8096-0BF8A728F3C2}" type="pres">
      <dgm:prSet presAssocID="{73A445A7-B77F-A145-AC00-472D980B3DF3}" presName="chaos" presStyleCnt="0"/>
      <dgm:spPr/>
    </dgm:pt>
    <dgm:pt modelId="{E73F5EC1-C946-5C46-8096-9C7DEE669D96}" type="pres">
      <dgm:prSet presAssocID="{73A445A7-B77F-A145-AC00-472D980B3DF3}" presName="parTx1" presStyleLbl="revTx" presStyleIdx="0" presStyleCnt="2"/>
      <dgm:spPr/>
    </dgm:pt>
    <dgm:pt modelId="{2A9E67EA-3E8D-8845-B90E-C24DDCB559BA}" type="pres">
      <dgm:prSet presAssocID="{73A445A7-B77F-A145-AC00-472D980B3DF3}" presName="desTx1" presStyleLbl="revTx" presStyleIdx="1" presStyleCnt="2">
        <dgm:presLayoutVars>
          <dgm:bulletEnabled val="1"/>
        </dgm:presLayoutVars>
      </dgm:prSet>
      <dgm:spPr/>
    </dgm:pt>
    <dgm:pt modelId="{E6429E82-A9AA-D04B-AFB9-B01C33A4CCB6}" type="pres">
      <dgm:prSet presAssocID="{73A445A7-B77F-A145-AC00-472D980B3DF3}" presName="c1" presStyleLbl="node1" presStyleIdx="0" presStyleCnt="19"/>
      <dgm:spPr>
        <a:solidFill>
          <a:schemeClr val="accent6">
            <a:lumMod val="75000"/>
          </a:schemeClr>
        </a:solidFill>
      </dgm:spPr>
    </dgm:pt>
    <dgm:pt modelId="{D28868B9-CA5B-1A4E-8321-14FB7CA49236}" type="pres">
      <dgm:prSet presAssocID="{73A445A7-B77F-A145-AC00-472D980B3DF3}" presName="c2" presStyleLbl="node1" presStyleIdx="1" presStyleCnt="19"/>
      <dgm:spPr>
        <a:solidFill>
          <a:schemeClr val="accent4">
            <a:lumMod val="75000"/>
          </a:schemeClr>
        </a:solidFill>
      </dgm:spPr>
    </dgm:pt>
    <dgm:pt modelId="{8555E7EC-029C-8047-A950-EFCEE1802644}" type="pres">
      <dgm:prSet presAssocID="{73A445A7-B77F-A145-AC00-472D980B3DF3}" presName="c3" presStyleLbl="node1" presStyleIdx="2" presStyleCnt="19"/>
      <dgm:spPr>
        <a:solidFill>
          <a:schemeClr val="accent2">
            <a:lumMod val="75000"/>
          </a:schemeClr>
        </a:solidFill>
      </dgm:spPr>
    </dgm:pt>
    <dgm:pt modelId="{317D7BA8-9898-5E4F-9B0D-275D44BF1266}" type="pres">
      <dgm:prSet presAssocID="{73A445A7-B77F-A145-AC00-472D980B3DF3}" presName="c4" presStyleLbl="node1" presStyleIdx="3" presStyleCnt="19"/>
      <dgm:spPr>
        <a:solidFill>
          <a:schemeClr val="accent6">
            <a:lumMod val="75000"/>
          </a:schemeClr>
        </a:solidFill>
      </dgm:spPr>
    </dgm:pt>
    <dgm:pt modelId="{DF26AD9E-E987-964F-9069-28E4C4AA52C1}" type="pres">
      <dgm:prSet presAssocID="{73A445A7-B77F-A145-AC00-472D980B3DF3}" presName="c5" presStyleLbl="node1" presStyleIdx="4" presStyleCnt="19"/>
      <dgm:spPr>
        <a:solidFill>
          <a:schemeClr val="accent5">
            <a:lumMod val="75000"/>
          </a:schemeClr>
        </a:solidFill>
      </dgm:spPr>
    </dgm:pt>
    <dgm:pt modelId="{3ABDA542-7034-874D-A152-0085F978AB78}" type="pres">
      <dgm:prSet presAssocID="{73A445A7-B77F-A145-AC00-472D980B3DF3}" presName="c6" presStyleLbl="node1" presStyleIdx="5" presStyleCnt="19"/>
      <dgm:spPr>
        <a:solidFill>
          <a:schemeClr val="accent4">
            <a:lumMod val="75000"/>
          </a:schemeClr>
        </a:solidFill>
      </dgm:spPr>
    </dgm:pt>
    <dgm:pt modelId="{5FB89DBC-F9B8-C643-BBC9-D96AF6C19359}" type="pres">
      <dgm:prSet presAssocID="{73A445A7-B77F-A145-AC00-472D980B3DF3}" presName="c7" presStyleLbl="node1" presStyleIdx="6" presStyleCnt="19"/>
      <dgm:spPr>
        <a:solidFill>
          <a:srgbClr val="660066"/>
        </a:solidFill>
      </dgm:spPr>
    </dgm:pt>
    <dgm:pt modelId="{23CF9D13-5157-804D-A0C5-F883ABC37BF0}" type="pres">
      <dgm:prSet presAssocID="{73A445A7-B77F-A145-AC00-472D980B3DF3}" presName="c8" presStyleLbl="node1" presStyleIdx="7" presStyleCnt="19"/>
      <dgm:spPr>
        <a:solidFill>
          <a:schemeClr val="accent6">
            <a:lumMod val="75000"/>
          </a:schemeClr>
        </a:solidFill>
      </dgm:spPr>
    </dgm:pt>
    <dgm:pt modelId="{D2F296E5-18E1-524A-8B22-94D8E4EF5492}" type="pres">
      <dgm:prSet presAssocID="{73A445A7-B77F-A145-AC00-472D980B3DF3}" presName="c9" presStyleLbl="node1" presStyleIdx="8" presStyleCnt="19"/>
      <dgm:spPr>
        <a:solidFill>
          <a:schemeClr val="accent5">
            <a:lumMod val="75000"/>
          </a:schemeClr>
        </a:solidFill>
      </dgm:spPr>
    </dgm:pt>
    <dgm:pt modelId="{FEA6EC28-6FDC-AD44-899A-5BCF8E012F99}" type="pres">
      <dgm:prSet presAssocID="{73A445A7-B77F-A145-AC00-472D980B3DF3}" presName="c10" presStyleLbl="node1" presStyleIdx="9" presStyleCnt="19"/>
      <dgm:spPr>
        <a:solidFill>
          <a:schemeClr val="accent5">
            <a:lumMod val="75000"/>
          </a:schemeClr>
        </a:solidFill>
      </dgm:spPr>
    </dgm:pt>
    <dgm:pt modelId="{20209425-72C6-5F43-8196-7EA8CB8606B3}" type="pres">
      <dgm:prSet presAssocID="{73A445A7-B77F-A145-AC00-472D980B3DF3}" presName="c11" presStyleLbl="node1" presStyleIdx="10" presStyleCnt="19"/>
      <dgm:spPr>
        <a:solidFill>
          <a:schemeClr val="accent4">
            <a:lumMod val="75000"/>
          </a:schemeClr>
        </a:solidFill>
      </dgm:spPr>
    </dgm:pt>
    <dgm:pt modelId="{2DA182DC-0CCF-7D4E-804A-69EA214D293E}" type="pres">
      <dgm:prSet presAssocID="{73A445A7-B77F-A145-AC00-472D980B3DF3}" presName="c12" presStyleLbl="node1" presStyleIdx="11" presStyleCnt="19"/>
      <dgm:spPr>
        <a:solidFill>
          <a:schemeClr val="accent6">
            <a:lumMod val="75000"/>
          </a:schemeClr>
        </a:solidFill>
      </dgm:spPr>
    </dgm:pt>
    <dgm:pt modelId="{64E92841-C96C-394A-9A08-052796639A80}" type="pres">
      <dgm:prSet presAssocID="{73A445A7-B77F-A145-AC00-472D980B3DF3}" presName="c13" presStyleLbl="node1" presStyleIdx="12" presStyleCnt="19"/>
      <dgm:spPr>
        <a:solidFill>
          <a:schemeClr val="accent1"/>
        </a:solidFill>
      </dgm:spPr>
    </dgm:pt>
    <dgm:pt modelId="{49793689-7A21-0041-B5F6-2D8644DFDA0F}" type="pres">
      <dgm:prSet presAssocID="{73A445A7-B77F-A145-AC00-472D980B3DF3}" presName="c14" presStyleLbl="node1" presStyleIdx="13" presStyleCnt="19"/>
      <dgm:spPr>
        <a:solidFill>
          <a:schemeClr val="accent6">
            <a:lumMod val="75000"/>
          </a:schemeClr>
        </a:solidFill>
      </dgm:spPr>
    </dgm:pt>
    <dgm:pt modelId="{CB046DDD-76FA-6641-A24B-511F15944410}" type="pres">
      <dgm:prSet presAssocID="{73A445A7-B77F-A145-AC00-472D980B3DF3}" presName="c15" presStyleLbl="node1" presStyleIdx="14" presStyleCnt="19"/>
      <dgm:spPr>
        <a:solidFill>
          <a:srgbClr val="660066"/>
        </a:solidFill>
      </dgm:spPr>
    </dgm:pt>
    <dgm:pt modelId="{72721FB6-A78F-F74A-9CE4-E9118DDE4B46}" type="pres">
      <dgm:prSet presAssocID="{73A445A7-B77F-A145-AC00-472D980B3DF3}" presName="c16" presStyleLbl="node1" presStyleIdx="15" presStyleCnt="19"/>
      <dgm:spPr>
        <a:solidFill>
          <a:schemeClr val="accent4">
            <a:lumMod val="75000"/>
          </a:schemeClr>
        </a:solidFill>
      </dgm:spPr>
    </dgm:pt>
    <dgm:pt modelId="{1B933E20-C1F7-564C-9190-B3E27FE33277}" type="pres">
      <dgm:prSet presAssocID="{73A445A7-B77F-A145-AC00-472D980B3DF3}" presName="c17" presStyleLbl="node1" presStyleIdx="16" presStyleCnt="19"/>
      <dgm:spPr>
        <a:solidFill>
          <a:schemeClr val="accent6">
            <a:lumMod val="75000"/>
          </a:schemeClr>
        </a:solidFill>
      </dgm:spPr>
    </dgm:pt>
    <dgm:pt modelId="{60588B72-4B6D-4B4E-8E11-D98EC82B2177}" type="pres">
      <dgm:prSet presAssocID="{73A445A7-B77F-A145-AC00-472D980B3DF3}" presName="c18" presStyleLbl="node1" presStyleIdx="17" presStyleCnt="19"/>
      <dgm:spPr>
        <a:solidFill>
          <a:schemeClr val="accent3">
            <a:lumMod val="75000"/>
          </a:schemeClr>
        </a:solidFill>
      </dgm:spPr>
    </dgm:pt>
    <dgm:pt modelId="{B3BEB557-5748-174F-85FD-D057843E3E53}" type="pres">
      <dgm:prSet presAssocID="{9D2CF8E4-DF38-D44A-9995-F3DD0DE3553B}" presName="chevronComposite1" presStyleCnt="0"/>
      <dgm:spPr/>
    </dgm:pt>
    <dgm:pt modelId="{EC48DE25-09B9-0344-AD3E-0361FC9C3F0A}" type="pres">
      <dgm:prSet presAssocID="{9D2CF8E4-DF38-D44A-9995-F3DD0DE3553B}" presName="chevron1" presStyleLbl="sibTrans2D1" presStyleIdx="0" presStyleCnt="2" custScaleX="42479" custScaleY="87794"/>
      <dgm:spPr/>
    </dgm:pt>
    <dgm:pt modelId="{2CBACB28-135D-A148-92B7-10934CA3472C}" type="pres">
      <dgm:prSet presAssocID="{9D2CF8E4-DF38-D44A-9995-F3DD0DE3553B}" presName="spChevron1" presStyleCnt="0"/>
      <dgm:spPr/>
    </dgm:pt>
    <dgm:pt modelId="{68E9165E-A694-7E43-AE8C-0530E39C090E}" type="pres">
      <dgm:prSet presAssocID="{9D2CF8E4-DF38-D44A-9995-F3DD0DE3553B}" presName="overlap" presStyleCnt="0"/>
      <dgm:spPr/>
    </dgm:pt>
    <dgm:pt modelId="{1102B013-8932-D64E-A63C-FDF39BCABD9D}" type="pres">
      <dgm:prSet presAssocID="{9D2CF8E4-DF38-D44A-9995-F3DD0DE3553B}" presName="chevronComposite2" presStyleCnt="0"/>
      <dgm:spPr/>
    </dgm:pt>
    <dgm:pt modelId="{76365E64-258A-A845-BFC3-04E99445A16B}" type="pres">
      <dgm:prSet presAssocID="{9D2CF8E4-DF38-D44A-9995-F3DD0DE3553B}" presName="chevron2" presStyleLbl="sibTrans2D1" presStyleIdx="1" presStyleCnt="2" custScaleX="42479" custScaleY="87794"/>
      <dgm:spPr/>
    </dgm:pt>
    <dgm:pt modelId="{95568199-9ED9-DD43-BCF9-0E977BC35962}" type="pres">
      <dgm:prSet presAssocID="{9D2CF8E4-DF38-D44A-9995-F3DD0DE3553B}" presName="spChevron2" presStyleCnt="0"/>
      <dgm:spPr/>
    </dgm:pt>
    <dgm:pt modelId="{6060A44F-63D1-6C4C-8BA6-44078137BB68}" type="pres">
      <dgm:prSet presAssocID="{D51C0608-00FA-6549-BF17-A05627C62ED4}" presName="last" presStyleCnt="0"/>
      <dgm:spPr/>
    </dgm:pt>
    <dgm:pt modelId="{3C05A9DD-0F28-0147-BB9B-E6DA616CEBAD}" type="pres">
      <dgm:prSet presAssocID="{D51C0608-00FA-6549-BF17-A05627C62ED4}" presName="circleTx" presStyleLbl="node1" presStyleIdx="18" presStyleCnt="19"/>
      <dgm:spPr/>
    </dgm:pt>
    <dgm:pt modelId="{8E0907CC-B38E-C54C-9C0C-C9C23CBD7BEB}" type="pres">
      <dgm:prSet presAssocID="{D51C0608-00FA-6549-BF17-A05627C62ED4}" presName="spN" presStyleCnt="0"/>
      <dgm:spPr/>
    </dgm:pt>
  </dgm:ptLst>
  <dgm:cxnLst>
    <dgm:cxn modelId="{1C4A4054-3E34-E14D-8961-4B6017D5DBE3}" srcId="{3049B07F-C0C8-594E-A9E9-F01FF74C11D8}" destId="{D51C0608-00FA-6549-BF17-A05627C62ED4}" srcOrd="1" destOrd="0" parTransId="{4FE21D3F-4346-DA49-863D-5D708DFC9EB0}" sibTransId="{1EA38765-958C-064D-8D6F-C19062995DC7}"/>
    <dgm:cxn modelId="{8CDEC77D-B149-6F4A-9D63-C84E4D1834D9}" srcId="{73A445A7-B77F-A145-AC00-472D980B3DF3}" destId="{6F608C16-C874-BE43-B105-D0EF89140087}" srcOrd="0" destOrd="0" parTransId="{581A7E84-2F62-3147-8835-0D2B30A3CF36}" sibTransId="{0B66BD9F-F6EE-5B4C-84D4-2373DCEA4143}"/>
    <dgm:cxn modelId="{4D644D81-7C6D-5144-8C81-F3DA7FFBFDFF}" type="presOf" srcId="{6F608C16-C874-BE43-B105-D0EF89140087}" destId="{2A9E67EA-3E8D-8845-B90E-C24DDCB559BA}" srcOrd="0" destOrd="0" presId="urn:microsoft.com/office/officeart/2009/3/layout/RandomtoResultProcess"/>
    <dgm:cxn modelId="{E38F38A1-59C0-8C4E-96EF-0BC896249F42}" type="presOf" srcId="{73A445A7-B77F-A145-AC00-472D980B3DF3}" destId="{E73F5EC1-C946-5C46-8096-9C7DEE669D96}" srcOrd="0" destOrd="0" presId="urn:microsoft.com/office/officeart/2009/3/layout/RandomtoResultProcess"/>
    <dgm:cxn modelId="{CF6293B2-FD30-1143-8FD7-23252C979297}" type="presOf" srcId="{3049B07F-C0C8-594E-A9E9-F01FF74C11D8}" destId="{4606C746-EDC9-6545-8DE5-E6CD56FAC63B}" srcOrd="0" destOrd="0" presId="urn:microsoft.com/office/officeart/2009/3/layout/RandomtoResultProcess"/>
    <dgm:cxn modelId="{013C62E4-D4CB-BC42-8D30-051070273717}" srcId="{3049B07F-C0C8-594E-A9E9-F01FF74C11D8}" destId="{73A445A7-B77F-A145-AC00-472D980B3DF3}" srcOrd="0" destOrd="0" parTransId="{3DB2E500-DD4B-9249-A4D6-E265347950F1}" sibTransId="{9D2CF8E4-DF38-D44A-9995-F3DD0DE3553B}"/>
    <dgm:cxn modelId="{7F53B5F8-4064-7D4D-9B34-18775151FBE3}" type="presOf" srcId="{D51C0608-00FA-6549-BF17-A05627C62ED4}" destId="{3C05A9DD-0F28-0147-BB9B-E6DA616CEBAD}" srcOrd="0" destOrd="0" presId="urn:microsoft.com/office/officeart/2009/3/layout/RandomtoResultProcess"/>
    <dgm:cxn modelId="{E27B1E6C-4F61-D84B-8891-9A792ABFE8C7}" type="presParOf" srcId="{4606C746-EDC9-6545-8DE5-E6CD56FAC63B}" destId="{E7816183-1680-3847-8096-0BF8A728F3C2}" srcOrd="0" destOrd="0" presId="urn:microsoft.com/office/officeart/2009/3/layout/RandomtoResultProcess"/>
    <dgm:cxn modelId="{A7DF5F67-3A12-084F-A88F-A273E44F2D87}" type="presParOf" srcId="{E7816183-1680-3847-8096-0BF8A728F3C2}" destId="{E73F5EC1-C946-5C46-8096-9C7DEE669D96}" srcOrd="0" destOrd="0" presId="urn:microsoft.com/office/officeart/2009/3/layout/RandomtoResultProcess"/>
    <dgm:cxn modelId="{5FBA6D9B-4FFA-3145-AA0C-17D3DFB6A5E5}" type="presParOf" srcId="{E7816183-1680-3847-8096-0BF8A728F3C2}" destId="{2A9E67EA-3E8D-8845-B90E-C24DDCB559BA}" srcOrd="1" destOrd="0" presId="urn:microsoft.com/office/officeart/2009/3/layout/RandomtoResultProcess"/>
    <dgm:cxn modelId="{C219FA9C-5B34-BA4A-AD2C-94BCD80DB735}" type="presParOf" srcId="{E7816183-1680-3847-8096-0BF8A728F3C2}" destId="{E6429E82-A9AA-D04B-AFB9-B01C33A4CCB6}" srcOrd="2" destOrd="0" presId="urn:microsoft.com/office/officeart/2009/3/layout/RandomtoResultProcess"/>
    <dgm:cxn modelId="{B0C37E44-4C8F-4C45-8C01-7A2E187BE526}" type="presParOf" srcId="{E7816183-1680-3847-8096-0BF8A728F3C2}" destId="{D28868B9-CA5B-1A4E-8321-14FB7CA49236}" srcOrd="3" destOrd="0" presId="urn:microsoft.com/office/officeart/2009/3/layout/RandomtoResultProcess"/>
    <dgm:cxn modelId="{B535CD8A-015B-AD44-A79C-88F92DB986C6}" type="presParOf" srcId="{E7816183-1680-3847-8096-0BF8A728F3C2}" destId="{8555E7EC-029C-8047-A950-EFCEE1802644}" srcOrd="4" destOrd="0" presId="urn:microsoft.com/office/officeart/2009/3/layout/RandomtoResultProcess"/>
    <dgm:cxn modelId="{C122236C-7769-944F-A801-D81DAFFBB7DB}" type="presParOf" srcId="{E7816183-1680-3847-8096-0BF8A728F3C2}" destId="{317D7BA8-9898-5E4F-9B0D-275D44BF1266}" srcOrd="5" destOrd="0" presId="urn:microsoft.com/office/officeart/2009/3/layout/RandomtoResultProcess"/>
    <dgm:cxn modelId="{7B39FDED-BE83-8A4C-99E8-E949E7EDB382}" type="presParOf" srcId="{E7816183-1680-3847-8096-0BF8A728F3C2}" destId="{DF26AD9E-E987-964F-9069-28E4C4AA52C1}" srcOrd="6" destOrd="0" presId="urn:microsoft.com/office/officeart/2009/3/layout/RandomtoResultProcess"/>
    <dgm:cxn modelId="{689DF74C-28BD-C747-A2A5-173853D8D0D8}" type="presParOf" srcId="{E7816183-1680-3847-8096-0BF8A728F3C2}" destId="{3ABDA542-7034-874D-A152-0085F978AB78}" srcOrd="7" destOrd="0" presId="urn:microsoft.com/office/officeart/2009/3/layout/RandomtoResultProcess"/>
    <dgm:cxn modelId="{559859B5-4B48-4940-916E-30BB6C882C2D}" type="presParOf" srcId="{E7816183-1680-3847-8096-0BF8A728F3C2}" destId="{5FB89DBC-F9B8-C643-BBC9-D96AF6C19359}" srcOrd="8" destOrd="0" presId="urn:microsoft.com/office/officeart/2009/3/layout/RandomtoResultProcess"/>
    <dgm:cxn modelId="{4C60B467-0190-8E45-AB14-FC1DCD1C00C8}" type="presParOf" srcId="{E7816183-1680-3847-8096-0BF8A728F3C2}" destId="{23CF9D13-5157-804D-A0C5-F883ABC37BF0}" srcOrd="9" destOrd="0" presId="urn:microsoft.com/office/officeart/2009/3/layout/RandomtoResultProcess"/>
    <dgm:cxn modelId="{35452B99-431C-3242-A215-BDDF1A9A6415}" type="presParOf" srcId="{E7816183-1680-3847-8096-0BF8A728F3C2}" destId="{D2F296E5-18E1-524A-8B22-94D8E4EF5492}" srcOrd="10" destOrd="0" presId="urn:microsoft.com/office/officeart/2009/3/layout/RandomtoResultProcess"/>
    <dgm:cxn modelId="{5EC62D9C-EF9D-F047-9A96-2196561D8F08}" type="presParOf" srcId="{E7816183-1680-3847-8096-0BF8A728F3C2}" destId="{FEA6EC28-6FDC-AD44-899A-5BCF8E012F99}" srcOrd="11" destOrd="0" presId="urn:microsoft.com/office/officeart/2009/3/layout/RandomtoResultProcess"/>
    <dgm:cxn modelId="{CE227086-CA2C-3347-B095-109B8658663B}" type="presParOf" srcId="{E7816183-1680-3847-8096-0BF8A728F3C2}" destId="{20209425-72C6-5F43-8196-7EA8CB8606B3}" srcOrd="12" destOrd="0" presId="urn:microsoft.com/office/officeart/2009/3/layout/RandomtoResultProcess"/>
    <dgm:cxn modelId="{3F7D9068-6AC3-8247-88D6-0D7943106665}" type="presParOf" srcId="{E7816183-1680-3847-8096-0BF8A728F3C2}" destId="{2DA182DC-0CCF-7D4E-804A-69EA214D293E}" srcOrd="13" destOrd="0" presId="urn:microsoft.com/office/officeart/2009/3/layout/RandomtoResultProcess"/>
    <dgm:cxn modelId="{445F44A5-634A-4E45-8E07-F4EA9E195C68}" type="presParOf" srcId="{E7816183-1680-3847-8096-0BF8A728F3C2}" destId="{64E92841-C96C-394A-9A08-052796639A80}" srcOrd="14" destOrd="0" presId="urn:microsoft.com/office/officeart/2009/3/layout/RandomtoResultProcess"/>
    <dgm:cxn modelId="{D573735B-86E0-A94E-8C56-84B5303D70F2}" type="presParOf" srcId="{E7816183-1680-3847-8096-0BF8A728F3C2}" destId="{49793689-7A21-0041-B5F6-2D8644DFDA0F}" srcOrd="15" destOrd="0" presId="urn:microsoft.com/office/officeart/2009/3/layout/RandomtoResultProcess"/>
    <dgm:cxn modelId="{324979D5-32C6-0445-B09F-DD5080087A66}" type="presParOf" srcId="{E7816183-1680-3847-8096-0BF8A728F3C2}" destId="{CB046DDD-76FA-6641-A24B-511F15944410}" srcOrd="16" destOrd="0" presId="urn:microsoft.com/office/officeart/2009/3/layout/RandomtoResultProcess"/>
    <dgm:cxn modelId="{04FD11C8-D41B-CB40-BCA9-3E27A0C91170}" type="presParOf" srcId="{E7816183-1680-3847-8096-0BF8A728F3C2}" destId="{72721FB6-A78F-F74A-9CE4-E9118DDE4B46}" srcOrd="17" destOrd="0" presId="urn:microsoft.com/office/officeart/2009/3/layout/RandomtoResultProcess"/>
    <dgm:cxn modelId="{3FB7AE48-1A0D-B641-8D64-F7AC6F71C17F}" type="presParOf" srcId="{E7816183-1680-3847-8096-0BF8A728F3C2}" destId="{1B933E20-C1F7-564C-9190-B3E27FE33277}" srcOrd="18" destOrd="0" presId="urn:microsoft.com/office/officeart/2009/3/layout/RandomtoResultProcess"/>
    <dgm:cxn modelId="{6B6343EE-8A26-4B4F-A34A-39542DD679ED}" type="presParOf" srcId="{E7816183-1680-3847-8096-0BF8A728F3C2}" destId="{60588B72-4B6D-4B4E-8E11-D98EC82B2177}" srcOrd="19" destOrd="0" presId="urn:microsoft.com/office/officeart/2009/3/layout/RandomtoResultProcess"/>
    <dgm:cxn modelId="{73075D53-39D6-474E-85DA-DE3ACE25112F}" type="presParOf" srcId="{4606C746-EDC9-6545-8DE5-E6CD56FAC63B}" destId="{B3BEB557-5748-174F-85FD-D057843E3E53}" srcOrd="1" destOrd="0" presId="urn:microsoft.com/office/officeart/2009/3/layout/RandomtoResultProcess"/>
    <dgm:cxn modelId="{D26FC2AF-E9CD-CA44-8A1E-FA91B95CE10A}" type="presParOf" srcId="{B3BEB557-5748-174F-85FD-D057843E3E53}" destId="{EC48DE25-09B9-0344-AD3E-0361FC9C3F0A}" srcOrd="0" destOrd="0" presId="urn:microsoft.com/office/officeart/2009/3/layout/RandomtoResultProcess"/>
    <dgm:cxn modelId="{E81CF6A2-D2A6-244E-8976-693A27C88C74}" type="presParOf" srcId="{B3BEB557-5748-174F-85FD-D057843E3E53}" destId="{2CBACB28-135D-A148-92B7-10934CA3472C}" srcOrd="1" destOrd="0" presId="urn:microsoft.com/office/officeart/2009/3/layout/RandomtoResultProcess"/>
    <dgm:cxn modelId="{F8A1A3D1-C035-0242-9AC3-AC8ABCD229FC}" type="presParOf" srcId="{4606C746-EDC9-6545-8DE5-E6CD56FAC63B}" destId="{68E9165E-A694-7E43-AE8C-0530E39C090E}" srcOrd="2" destOrd="0" presId="urn:microsoft.com/office/officeart/2009/3/layout/RandomtoResultProcess"/>
    <dgm:cxn modelId="{C609BF06-F42C-B748-9831-76173AC0DADF}" type="presParOf" srcId="{4606C746-EDC9-6545-8DE5-E6CD56FAC63B}" destId="{1102B013-8932-D64E-A63C-FDF39BCABD9D}" srcOrd="3" destOrd="0" presId="urn:microsoft.com/office/officeart/2009/3/layout/RandomtoResultProcess"/>
    <dgm:cxn modelId="{AF0AEFB3-E355-C448-BEEA-8624C37DDFB9}" type="presParOf" srcId="{1102B013-8932-D64E-A63C-FDF39BCABD9D}" destId="{76365E64-258A-A845-BFC3-04E99445A16B}" srcOrd="0" destOrd="0" presId="urn:microsoft.com/office/officeart/2009/3/layout/RandomtoResultProcess"/>
    <dgm:cxn modelId="{9F3E430A-9EA4-E049-BCF0-FC76C6E8871E}" type="presParOf" srcId="{1102B013-8932-D64E-A63C-FDF39BCABD9D}" destId="{95568199-9ED9-DD43-BCF9-0E977BC35962}" srcOrd="1" destOrd="0" presId="urn:microsoft.com/office/officeart/2009/3/layout/RandomtoResultProcess"/>
    <dgm:cxn modelId="{89F531BF-2E37-A945-97B3-56694CC12B4A}" type="presParOf" srcId="{4606C746-EDC9-6545-8DE5-E6CD56FAC63B}" destId="{6060A44F-63D1-6C4C-8BA6-44078137BB68}" srcOrd="4" destOrd="0" presId="urn:microsoft.com/office/officeart/2009/3/layout/RandomtoResultProcess"/>
    <dgm:cxn modelId="{35B282E6-4894-5142-BC0C-E98570681122}" type="presParOf" srcId="{6060A44F-63D1-6C4C-8BA6-44078137BB68}" destId="{3C05A9DD-0F28-0147-BB9B-E6DA616CEBAD}" srcOrd="0" destOrd="0" presId="urn:microsoft.com/office/officeart/2009/3/layout/RandomtoResultProcess"/>
    <dgm:cxn modelId="{2FA6395B-E747-5D4C-8987-85D02BFDCEC1}" type="presParOf" srcId="{6060A44F-63D1-6C4C-8BA6-44078137BB68}" destId="{8E0907CC-B38E-C54C-9C0C-C9C23CBD7BEB}" srcOrd="1" destOrd="0" presId="urn:microsoft.com/office/officeart/2009/3/layout/RandomtoResult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8.xml><?xml version="1.0" encoding="utf-8"?>
<dgm:dataModel xmlns:dgm="http://schemas.openxmlformats.org/drawingml/2006/diagram" xmlns:a="http://schemas.openxmlformats.org/drawingml/2006/main">
  <dgm:ptLst>
    <dgm:pt modelId="{A163E5BA-BB60-A24E-BCA1-C2EEA6DF0170}" type="doc">
      <dgm:prSet loTypeId="urn:microsoft.com/office/officeart/2005/8/layout/chevron2" loCatId="" qsTypeId="urn:microsoft.com/office/officeart/2005/8/quickstyle/simple4" qsCatId="simple" csTypeId="urn:microsoft.com/office/officeart/2005/8/colors/accent1_2" csCatId="accent1" phldr="1"/>
      <dgm:spPr/>
      <dgm:t>
        <a:bodyPr/>
        <a:lstStyle/>
        <a:p>
          <a:endParaRPr lang="zh-CN" altLang="en-US"/>
        </a:p>
      </dgm:t>
    </dgm:pt>
    <dgm:pt modelId="{9D08C573-718D-BA45-BE35-1651716D5182}">
      <dgm:prSet custT="1"/>
      <dgm:spPr>
        <a:solidFill>
          <a:srgbClr val="65B4ED"/>
        </a:solidFill>
        <a:ln>
          <a:solidFill>
            <a:schemeClr val="bg1"/>
          </a:solidFill>
        </a:ln>
      </dgm:spPr>
      <dgm:t>
        <a:bodyPr/>
        <a:lstStyle/>
        <a:p>
          <a:r>
            <a:rPr lang="zh-CN" altLang="en-US" sz="1600" b="1" dirty="0">
              <a:latin typeface="Microsoft YaHei" panose="020B0503020204020204" pitchFamily="34" charset="-122"/>
              <a:ea typeface="Microsoft YaHei" panose="020B0503020204020204" pitchFamily="34" charset="-122"/>
            </a:rPr>
            <a:t>目标</a:t>
          </a:r>
          <a:endParaRPr lang="en-US" altLang="zh-CN" sz="1600" b="1" dirty="0">
            <a:latin typeface="Microsoft YaHei" panose="020B0503020204020204" pitchFamily="34" charset="-122"/>
            <a:ea typeface="Microsoft YaHei" panose="020B0503020204020204" pitchFamily="34" charset="-122"/>
          </a:endParaRPr>
        </a:p>
      </dgm:t>
    </dgm:pt>
    <dgm:pt modelId="{94552631-484D-7649-BA78-0CC201C7507F}" type="parTrans" cxnId="{8082B0C1-B72F-7349-91A1-43F5A78CA16D}">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9C7A8DB0-5017-564D-8176-E10CCD7E6ACB}" type="sibTrans" cxnId="{8082B0C1-B72F-7349-91A1-43F5A78CA16D}">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091029A7-50BF-F546-826A-D7968B1B5D21}">
      <dgm:prSet custT="1"/>
      <dgm:spPr>
        <a:solidFill>
          <a:srgbClr val="65B4ED"/>
        </a:solidFill>
        <a:ln>
          <a:solidFill>
            <a:schemeClr val="bg1"/>
          </a:solidFill>
        </a:ln>
      </dgm:spPr>
      <dgm:t>
        <a:bodyPr/>
        <a:lstStyle/>
        <a:p>
          <a:r>
            <a:rPr lang="zh-CN" altLang="en-US" sz="1600" b="1" dirty="0">
              <a:latin typeface="Microsoft YaHei" panose="020B0503020204020204" pitchFamily="34" charset="-122"/>
              <a:ea typeface="Microsoft YaHei" panose="020B0503020204020204" pitchFamily="34" charset="-122"/>
            </a:rPr>
            <a:t>核心</a:t>
          </a:r>
          <a:endParaRPr lang="en-US" altLang="zh-CN" sz="1600" b="1" dirty="0">
            <a:latin typeface="Microsoft YaHei" panose="020B0503020204020204" pitchFamily="34" charset="-122"/>
            <a:ea typeface="Microsoft YaHei" panose="020B0503020204020204" pitchFamily="34" charset="-122"/>
          </a:endParaRPr>
        </a:p>
      </dgm:t>
    </dgm:pt>
    <dgm:pt modelId="{D22CD4D5-F45F-BA49-9E84-8BE1DB9921C5}" type="parTrans" cxnId="{BFC1EDD2-4057-624B-A699-A1913D58B450}">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DA46F86C-E8FD-D24F-92F8-D2E7DCA60EB3}" type="sibTrans" cxnId="{BFC1EDD2-4057-624B-A699-A1913D58B450}">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AAB7A45C-476E-7F47-B4AD-1E4CBD708ADA}">
      <dgm:prSet custT="1"/>
      <dgm:spPr>
        <a:solidFill>
          <a:srgbClr val="65B4ED"/>
        </a:solidFill>
        <a:ln>
          <a:solidFill>
            <a:schemeClr val="bg1"/>
          </a:solidFill>
        </a:ln>
      </dgm:spPr>
      <dgm:t>
        <a:bodyPr/>
        <a:lstStyle/>
        <a:p>
          <a:r>
            <a:rPr lang="zh-CN" altLang="en-US" sz="1600" b="1" dirty="0">
              <a:latin typeface="Microsoft YaHei" panose="020B0503020204020204" pitchFamily="34" charset="-122"/>
              <a:ea typeface="Microsoft YaHei" panose="020B0503020204020204" pitchFamily="34" charset="-122"/>
            </a:rPr>
            <a:t>技术</a:t>
          </a:r>
        </a:p>
      </dgm:t>
    </dgm:pt>
    <dgm:pt modelId="{6BCCD687-0421-3D40-B0C4-FAF2906751DE}" type="parTrans" cxnId="{B523FA38-249D-534B-9D0A-043E55E4B2F3}">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7139C83E-B4EB-3E48-A0EA-475D4AE7CB38}" type="sibTrans" cxnId="{B523FA38-249D-534B-9D0A-043E55E4B2F3}">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A78D8B91-3F3B-6944-BF41-DB4E151D02FE}">
      <dgm:prSet custT="1"/>
      <dgm:spPr>
        <a:ln w="19050">
          <a:solidFill>
            <a:srgbClr val="DCE7F3"/>
          </a:solidFill>
        </a:ln>
      </dgm:spPr>
      <dgm:t>
        <a:bodyPr/>
        <a:lstStyle/>
        <a:p>
          <a:r>
            <a:rPr lang="zh-CN" altLang="en-US" sz="1600" b="1" dirty="0">
              <a:solidFill>
                <a:srgbClr val="C00000"/>
              </a:solidFill>
              <a:latin typeface="Microsoft YaHei" panose="020B0503020204020204" pitchFamily="34" charset="-122"/>
              <a:ea typeface="Microsoft YaHei" panose="020B0503020204020204" pitchFamily="34" charset="-122"/>
            </a:rPr>
            <a:t>新的数据合作模式</a:t>
          </a:r>
          <a:r>
            <a:rPr lang="zh-CN" altLang="en-US" sz="1600" b="1" dirty="0">
              <a:latin typeface="Microsoft YaHei" panose="020B0503020204020204" pitchFamily="34" charset="-122"/>
              <a:ea typeface="Microsoft YaHei" panose="020B0503020204020204" pitchFamily="34" charset="-122"/>
            </a:rPr>
            <a:t>：数据可用不可见、数据不动价值动</a:t>
          </a:r>
          <a:endParaRPr lang="en-US" altLang="zh-CN" sz="1600" b="1" dirty="0">
            <a:latin typeface="Microsoft YaHei" panose="020B0503020204020204" pitchFamily="34" charset="-122"/>
            <a:ea typeface="Microsoft YaHei" panose="020B0503020204020204" pitchFamily="34" charset="-122"/>
          </a:endParaRPr>
        </a:p>
      </dgm:t>
    </dgm:pt>
    <dgm:pt modelId="{938CF651-A731-E341-BC4E-230D3648A9EC}" type="parTrans" cxnId="{9A9B507D-F824-0643-A358-D6F2DA24A5F4}">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8D722F75-3DFB-574E-B1CB-99195A3FF03F}" type="sibTrans" cxnId="{9A9B507D-F824-0643-A358-D6F2DA24A5F4}">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E0A488B8-3656-A24A-8CE5-9992E7EE3371}">
      <dgm:prSet custT="1"/>
      <dgm:spPr>
        <a:ln w="19050">
          <a:solidFill>
            <a:srgbClr val="DCE7F3"/>
          </a:solidFill>
        </a:ln>
      </dgm:spPr>
      <dgm:t>
        <a:bodyPr/>
        <a:lstStyle/>
        <a:p>
          <a:r>
            <a:rPr lang="zh-CN" altLang="en-US" sz="1600" b="1" dirty="0">
              <a:latin typeface="Microsoft YaHei" panose="020B0503020204020204" pitchFamily="34" charset="-122"/>
              <a:ea typeface="Microsoft YaHei" panose="020B0503020204020204" pitchFamily="34" charset="-122"/>
            </a:rPr>
            <a:t>在原始数据不出本地的前提下</a:t>
          </a:r>
          <a:r>
            <a:rPr lang="en-US" altLang="zh-CN" sz="1600" b="1" dirty="0">
              <a:latin typeface="Microsoft YaHei" panose="020B0503020204020204" pitchFamily="34" charset="-122"/>
              <a:ea typeface="Microsoft YaHei" panose="020B0503020204020204" pitchFamily="34" charset="-122"/>
            </a:rPr>
            <a:t>,</a:t>
          </a:r>
          <a:r>
            <a:rPr lang="zh-CN" altLang="en-US" sz="1600" b="1" dirty="0">
              <a:latin typeface="Microsoft YaHei" panose="020B0503020204020204" pitchFamily="34" charset="-122"/>
              <a:ea typeface="Microsoft YaHei" panose="020B0503020204020204" pitchFamily="34" charset="-122"/>
            </a:rPr>
            <a:t>完成联合统计和建模</a:t>
          </a:r>
          <a:endParaRPr lang="en-US" altLang="zh-CN" sz="1600" b="1" dirty="0">
            <a:latin typeface="Microsoft YaHei" panose="020B0503020204020204" pitchFamily="34" charset="-122"/>
            <a:ea typeface="Microsoft YaHei" panose="020B0503020204020204" pitchFamily="34" charset="-122"/>
          </a:endParaRPr>
        </a:p>
      </dgm:t>
    </dgm:pt>
    <dgm:pt modelId="{0F12A7CA-DF87-2A49-9F24-8A4E3E159CF8}" type="parTrans" cxnId="{A31665EE-6EC5-504E-AE2E-C254BCC1748D}">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0BE04EF6-E278-4548-BC4E-653FC5C720E8}" type="sibTrans" cxnId="{A31665EE-6EC5-504E-AE2E-C254BCC1748D}">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2D69613B-6021-0340-8056-01CA58D4AD1B}">
      <dgm:prSet custT="1"/>
      <dgm:spPr>
        <a:ln w="19050">
          <a:solidFill>
            <a:srgbClr val="DCE7F3"/>
          </a:solidFill>
        </a:ln>
      </dgm:spPr>
      <dgm:t>
        <a:bodyPr/>
        <a:lstStyle/>
        <a:p>
          <a:r>
            <a:rPr lang="zh-CN" altLang="en-US" sz="1600" b="1" dirty="0">
              <a:latin typeface="Microsoft YaHei" panose="020B0503020204020204" pitchFamily="34" charset="-122"/>
              <a:ea typeface="Microsoft YaHei" panose="020B0503020204020204" pitchFamily="34" charset="-122"/>
            </a:rPr>
            <a:t>联邦学习、多方安全计算</a:t>
          </a:r>
        </a:p>
      </dgm:t>
    </dgm:pt>
    <dgm:pt modelId="{3D5343FD-5B7E-D742-A819-E207A7874C9E}" type="parTrans" cxnId="{FAE668E8-0D00-E24B-B142-F20BD184DA9C}">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1453B32C-3BA3-A443-B419-7656DC11EEC7}" type="sibTrans" cxnId="{FAE668E8-0D00-E24B-B142-F20BD184DA9C}">
      <dgm:prSet/>
      <dgm:spPr/>
      <dgm:t>
        <a:bodyPr/>
        <a:lstStyle/>
        <a:p>
          <a:endParaRPr lang="zh-CN" altLang="en-US" sz="1200">
            <a:latin typeface="Microsoft YaHei" panose="020B0503020204020204" pitchFamily="34" charset="-122"/>
            <a:ea typeface="Microsoft YaHei" panose="020B0503020204020204" pitchFamily="34" charset="-122"/>
          </a:endParaRPr>
        </a:p>
      </dgm:t>
    </dgm:pt>
    <dgm:pt modelId="{E63730FA-2B22-A04F-8E3E-D3E30640F6ED}" type="pres">
      <dgm:prSet presAssocID="{A163E5BA-BB60-A24E-BCA1-C2EEA6DF0170}" presName="linearFlow" presStyleCnt="0">
        <dgm:presLayoutVars>
          <dgm:dir/>
          <dgm:animLvl val="lvl"/>
          <dgm:resizeHandles val="exact"/>
        </dgm:presLayoutVars>
      </dgm:prSet>
      <dgm:spPr/>
    </dgm:pt>
    <dgm:pt modelId="{7DFD17D5-DED3-0F4E-BA83-4054394329A8}" type="pres">
      <dgm:prSet presAssocID="{9D08C573-718D-BA45-BE35-1651716D5182}" presName="composite" presStyleCnt="0"/>
      <dgm:spPr/>
    </dgm:pt>
    <dgm:pt modelId="{A4BB87C3-E4D1-C841-806C-E251188E08AC}" type="pres">
      <dgm:prSet presAssocID="{9D08C573-718D-BA45-BE35-1651716D5182}" presName="parentText" presStyleLbl="alignNode1" presStyleIdx="0" presStyleCnt="3">
        <dgm:presLayoutVars>
          <dgm:chMax val="1"/>
          <dgm:bulletEnabled val="1"/>
        </dgm:presLayoutVars>
      </dgm:prSet>
      <dgm:spPr/>
    </dgm:pt>
    <dgm:pt modelId="{38FF498A-14F4-7542-A897-C413954A6B7B}" type="pres">
      <dgm:prSet presAssocID="{9D08C573-718D-BA45-BE35-1651716D5182}" presName="descendantText" presStyleLbl="alignAcc1" presStyleIdx="0" presStyleCnt="3">
        <dgm:presLayoutVars>
          <dgm:bulletEnabled val="1"/>
        </dgm:presLayoutVars>
      </dgm:prSet>
      <dgm:spPr/>
    </dgm:pt>
    <dgm:pt modelId="{D98A0760-CEC5-354E-BA3E-D34417392522}" type="pres">
      <dgm:prSet presAssocID="{9C7A8DB0-5017-564D-8176-E10CCD7E6ACB}" presName="sp" presStyleCnt="0"/>
      <dgm:spPr/>
    </dgm:pt>
    <dgm:pt modelId="{DBE0EC81-D8B1-644D-B7C9-E039C21CCD7B}" type="pres">
      <dgm:prSet presAssocID="{091029A7-50BF-F546-826A-D7968B1B5D21}" presName="composite" presStyleCnt="0"/>
      <dgm:spPr/>
    </dgm:pt>
    <dgm:pt modelId="{6B6B7DB1-FCCE-134A-89FA-E1E9416473D0}" type="pres">
      <dgm:prSet presAssocID="{091029A7-50BF-F546-826A-D7968B1B5D21}" presName="parentText" presStyleLbl="alignNode1" presStyleIdx="1" presStyleCnt="3">
        <dgm:presLayoutVars>
          <dgm:chMax val="1"/>
          <dgm:bulletEnabled val="1"/>
        </dgm:presLayoutVars>
      </dgm:prSet>
      <dgm:spPr/>
    </dgm:pt>
    <dgm:pt modelId="{F666F394-52E5-9A49-897B-9FB763B9051F}" type="pres">
      <dgm:prSet presAssocID="{091029A7-50BF-F546-826A-D7968B1B5D21}" presName="descendantText" presStyleLbl="alignAcc1" presStyleIdx="1" presStyleCnt="3">
        <dgm:presLayoutVars>
          <dgm:bulletEnabled val="1"/>
        </dgm:presLayoutVars>
      </dgm:prSet>
      <dgm:spPr/>
    </dgm:pt>
    <dgm:pt modelId="{1F055D18-17D3-C848-948D-6E435E8F9A51}" type="pres">
      <dgm:prSet presAssocID="{DA46F86C-E8FD-D24F-92F8-D2E7DCA60EB3}" presName="sp" presStyleCnt="0"/>
      <dgm:spPr/>
    </dgm:pt>
    <dgm:pt modelId="{270604BA-D08C-FF45-953C-4E233C20FFEE}" type="pres">
      <dgm:prSet presAssocID="{AAB7A45C-476E-7F47-B4AD-1E4CBD708ADA}" presName="composite" presStyleCnt="0"/>
      <dgm:spPr/>
    </dgm:pt>
    <dgm:pt modelId="{4DAF1907-3BAA-444A-B907-5874F8763452}" type="pres">
      <dgm:prSet presAssocID="{AAB7A45C-476E-7F47-B4AD-1E4CBD708ADA}" presName="parentText" presStyleLbl="alignNode1" presStyleIdx="2" presStyleCnt="3" custLinFactNeighborX="-14238" custLinFactNeighborY="2921">
        <dgm:presLayoutVars>
          <dgm:chMax val="1"/>
          <dgm:bulletEnabled val="1"/>
        </dgm:presLayoutVars>
      </dgm:prSet>
      <dgm:spPr/>
    </dgm:pt>
    <dgm:pt modelId="{C7A492E8-3FA5-134E-90B1-56E7C974A7EB}" type="pres">
      <dgm:prSet presAssocID="{AAB7A45C-476E-7F47-B4AD-1E4CBD708ADA}" presName="descendantText" presStyleLbl="alignAcc1" presStyleIdx="2" presStyleCnt="3">
        <dgm:presLayoutVars>
          <dgm:bulletEnabled val="1"/>
        </dgm:presLayoutVars>
      </dgm:prSet>
      <dgm:spPr/>
    </dgm:pt>
  </dgm:ptLst>
  <dgm:cxnLst>
    <dgm:cxn modelId="{B523FA38-249D-534B-9D0A-043E55E4B2F3}" srcId="{A163E5BA-BB60-A24E-BCA1-C2EEA6DF0170}" destId="{AAB7A45C-476E-7F47-B4AD-1E4CBD708ADA}" srcOrd="2" destOrd="0" parTransId="{6BCCD687-0421-3D40-B0C4-FAF2906751DE}" sibTransId="{7139C83E-B4EB-3E48-A0EA-475D4AE7CB38}"/>
    <dgm:cxn modelId="{CB48F354-DF66-F64E-98BE-5A3D2D698B65}" type="presOf" srcId="{A78D8B91-3F3B-6944-BF41-DB4E151D02FE}" destId="{38FF498A-14F4-7542-A897-C413954A6B7B}" srcOrd="0" destOrd="0" presId="urn:microsoft.com/office/officeart/2005/8/layout/chevron2"/>
    <dgm:cxn modelId="{5F6EB75F-445E-3541-B94E-D76FBEE8D8D6}" type="presOf" srcId="{9D08C573-718D-BA45-BE35-1651716D5182}" destId="{A4BB87C3-E4D1-C841-806C-E251188E08AC}" srcOrd="0" destOrd="0" presId="urn:microsoft.com/office/officeart/2005/8/layout/chevron2"/>
    <dgm:cxn modelId="{CC04DD75-E752-224A-81DE-C5057937FCC4}" type="presOf" srcId="{091029A7-50BF-F546-826A-D7968B1B5D21}" destId="{6B6B7DB1-FCCE-134A-89FA-E1E9416473D0}" srcOrd="0" destOrd="0" presId="urn:microsoft.com/office/officeart/2005/8/layout/chevron2"/>
    <dgm:cxn modelId="{9A9B507D-F824-0643-A358-D6F2DA24A5F4}" srcId="{9D08C573-718D-BA45-BE35-1651716D5182}" destId="{A78D8B91-3F3B-6944-BF41-DB4E151D02FE}" srcOrd="0" destOrd="0" parTransId="{938CF651-A731-E341-BC4E-230D3648A9EC}" sibTransId="{8D722F75-3DFB-574E-B1CB-99195A3FF03F}"/>
    <dgm:cxn modelId="{0B4FE5A3-D4BE-2B45-9427-492C49D78D54}" type="presOf" srcId="{E0A488B8-3656-A24A-8CE5-9992E7EE3371}" destId="{F666F394-52E5-9A49-897B-9FB763B9051F}" srcOrd="0" destOrd="0" presId="urn:microsoft.com/office/officeart/2005/8/layout/chevron2"/>
    <dgm:cxn modelId="{E80E9BBD-6523-C94D-8030-FDAC9082BCB1}" type="presOf" srcId="{AAB7A45C-476E-7F47-B4AD-1E4CBD708ADA}" destId="{4DAF1907-3BAA-444A-B907-5874F8763452}" srcOrd="0" destOrd="0" presId="urn:microsoft.com/office/officeart/2005/8/layout/chevron2"/>
    <dgm:cxn modelId="{8082B0C1-B72F-7349-91A1-43F5A78CA16D}" srcId="{A163E5BA-BB60-A24E-BCA1-C2EEA6DF0170}" destId="{9D08C573-718D-BA45-BE35-1651716D5182}" srcOrd="0" destOrd="0" parTransId="{94552631-484D-7649-BA78-0CC201C7507F}" sibTransId="{9C7A8DB0-5017-564D-8176-E10CCD7E6ACB}"/>
    <dgm:cxn modelId="{BFC1EDD2-4057-624B-A699-A1913D58B450}" srcId="{A163E5BA-BB60-A24E-BCA1-C2EEA6DF0170}" destId="{091029A7-50BF-F546-826A-D7968B1B5D21}" srcOrd="1" destOrd="0" parTransId="{D22CD4D5-F45F-BA49-9E84-8BE1DB9921C5}" sibTransId="{DA46F86C-E8FD-D24F-92F8-D2E7DCA60EB3}"/>
    <dgm:cxn modelId="{066814E1-5AED-8B44-A609-F376CD3735E9}" type="presOf" srcId="{A163E5BA-BB60-A24E-BCA1-C2EEA6DF0170}" destId="{E63730FA-2B22-A04F-8E3E-D3E30640F6ED}" srcOrd="0" destOrd="0" presId="urn:microsoft.com/office/officeart/2005/8/layout/chevron2"/>
    <dgm:cxn modelId="{FAE668E8-0D00-E24B-B142-F20BD184DA9C}" srcId="{AAB7A45C-476E-7F47-B4AD-1E4CBD708ADA}" destId="{2D69613B-6021-0340-8056-01CA58D4AD1B}" srcOrd="0" destOrd="0" parTransId="{3D5343FD-5B7E-D742-A819-E207A7874C9E}" sibTransId="{1453B32C-3BA3-A443-B419-7656DC11EEC7}"/>
    <dgm:cxn modelId="{A31665EE-6EC5-504E-AE2E-C254BCC1748D}" srcId="{091029A7-50BF-F546-826A-D7968B1B5D21}" destId="{E0A488B8-3656-A24A-8CE5-9992E7EE3371}" srcOrd="0" destOrd="0" parTransId="{0F12A7CA-DF87-2A49-9F24-8A4E3E159CF8}" sibTransId="{0BE04EF6-E278-4548-BC4E-653FC5C720E8}"/>
    <dgm:cxn modelId="{82F7CCF5-E895-414B-ABAB-06087448F2F6}" type="presOf" srcId="{2D69613B-6021-0340-8056-01CA58D4AD1B}" destId="{C7A492E8-3FA5-134E-90B1-56E7C974A7EB}" srcOrd="0" destOrd="0" presId="urn:microsoft.com/office/officeart/2005/8/layout/chevron2"/>
    <dgm:cxn modelId="{7E6E15F2-D550-2B4A-8573-03B1F20A9645}" type="presParOf" srcId="{E63730FA-2B22-A04F-8E3E-D3E30640F6ED}" destId="{7DFD17D5-DED3-0F4E-BA83-4054394329A8}" srcOrd="0" destOrd="0" presId="urn:microsoft.com/office/officeart/2005/8/layout/chevron2"/>
    <dgm:cxn modelId="{3C032EC2-4BCC-EB44-B41B-240DAFCEFD58}" type="presParOf" srcId="{7DFD17D5-DED3-0F4E-BA83-4054394329A8}" destId="{A4BB87C3-E4D1-C841-806C-E251188E08AC}" srcOrd="0" destOrd="0" presId="urn:microsoft.com/office/officeart/2005/8/layout/chevron2"/>
    <dgm:cxn modelId="{E356871F-DE4D-6841-9347-999E73EA0942}" type="presParOf" srcId="{7DFD17D5-DED3-0F4E-BA83-4054394329A8}" destId="{38FF498A-14F4-7542-A897-C413954A6B7B}" srcOrd="1" destOrd="0" presId="urn:microsoft.com/office/officeart/2005/8/layout/chevron2"/>
    <dgm:cxn modelId="{5FDF768D-00D6-304D-A283-20BE163D4B6A}" type="presParOf" srcId="{E63730FA-2B22-A04F-8E3E-D3E30640F6ED}" destId="{D98A0760-CEC5-354E-BA3E-D34417392522}" srcOrd="1" destOrd="0" presId="urn:microsoft.com/office/officeart/2005/8/layout/chevron2"/>
    <dgm:cxn modelId="{B82E67E1-5DEE-994B-B860-E6560AD300B8}" type="presParOf" srcId="{E63730FA-2B22-A04F-8E3E-D3E30640F6ED}" destId="{DBE0EC81-D8B1-644D-B7C9-E039C21CCD7B}" srcOrd="2" destOrd="0" presId="urn:microsoft.com/office/officeart/2005/8/layout/chevron2"/>
    <dgm:cxn modelId="{19318478-76B4-604F-9DC9-00959FEBA452}" type="presParOf" srcId="{DBE0EC81-D8B1-644D-B7C9-E039C21CCD7B}" destId="{6B6B7DB1-FCCE-134A-89FA-E1E9416473D0}" srcOrd="0" destOrd="0" presId="urn:microsoft.com/office/officeart/2005/8/layout/chevron2"/>
    <dgm:cxn modelId="{73A94464-C67D-0B47-B3DF-EA36D2E33D7B}" type="presParOf" srcId="{DBE0EC81-D8B1-644D-B7C9-E039C21CCD7B}" destId="{F666F394-52E5-9A49-897B-9FB763B9051F}" srcOrd="1" destOrd="0" presId="urn:microsoft.com/office/officeart/2005/8/layout/chevron2"/>
    <dgm:cxn modelId="{3A571B70-2DE7-CC42-A015-4ECF7D0AEBAA}" type="presParOf" srcId="{E63730FA-2B22-A04F-8E3E-D3E30640F6ED}" destId="{1F055D18-17D3-C848-948D-6E435E8F9A51}" srcOrd="3" destOrd="0" presId="urn:microsoft.com/office/officeart/2005/8/layout/chevron2"/>
    <dgm:cxn modelId="{494B85B7-776F-B740-B5FC-394BF1084388}" type="presParOf" srcId="{E63730FA-2B22-A04F-8E3E-D3E30640F6ED}" destId="{270604BA-D08C-FF45-953C-4E233C20FFEE}" srcOrd="4" destOrd="0" presId="urn:microsoft.com/office/officeart/2005/8/layout/chevron2"/>
    <dgm:cxn modelId="{EFD1114E-0407-2642-9B53-94D46E09E946}" type="presParOf" srcId="{270604BA-D08C-FF45-953C-4E233C20FFEE}" destId="{4DAF1907-3BAA-444A-B907-5874F8763452}" srcOrd="0" destOrd="0" presId="urn:microsoft.com/office/officeart/2005/8/layout/chevron2"/>
    <dgm:cxn modelId="{DEE0D9E0-559B-7948-840D-3BB1CD32E7A7}" type="presParOf" srcId="{270604BA-D08C-FF45-953C-4E233C20FFEE}" destId="{C7A492E8-3FA5-134E-90B1-56E7C974A7EB}" srcOrd="1" destOrd="0" presId="urn:microsoft.com/office/officeart/2005/8/layout/chevron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19.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tyle>
          <a:lnRef idx="0">
            <a:scrgbClr r="0" g="0" b="0"/>
          </a:lnRef>
          <a:fillRef idx="0">
            <a:scrgbClr r="0" g="0" b="0"/>
          </a:fillRef>
          <a:effectRef idx="0">
            <a:scrgbClr r="0" g="0" b="0"/>
          </a:effectRef>
          <a:fontRef idx="minor">
            <a:schemeClr val="lt1"/>
          </a:fontRef>
        </dgm:style>
      </dgm:prSet>
      <dgm:spPr>
        <a:solidFill>
          <a:schemeClr val="accent2"/>
        </a:solidFill>
        <a:ln>
          <a:noFill/>
        </a:ln>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tyle>
          <a:lnRef idx="0">
            <a:scrgbClr r="0" g="0" b="0"/>
          </a:lnRef>
          <a:fillRef idx="0">
            <a:scrgbClr r="0" g="0" b="0"/>
          </a:fillRef>
          <a:effectRef idx="0">
            <a:scrgbClr r="0" g="0" b="0"/>
          </a:effectRef>
          <a:fontRef idx="minor">
            <a:schemeClr val="lt1"/>
          </a:fontRef>
        </dgm:style>
      </dgm:prSet>
      <dgm:spPr>
        <a:solidFill>
          <a:srgbClr val="FF0000"/>
        </a:solidFill>
        <a:ln>
          <a:noFill/>
        </a:ln>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94F9E11F-6314-5E4F-8973-AE4F79C7983E}" type="presOf" srcId="{FF237BEC-AFDB-5040-AA12-B7C4B4324BCA}" destId="{356E6B33-FACA-774E-A7C4-DC30B1BE6080}" srcOrd="1" destOrd="0" presId="urn:microsoft.com/office/officeart/2005/8/layout/hProcess6"/>
    <dgm:cxn modelId="{81FCC527-A590-5141-95E4-ED1956ED933F}" type="presOf" srcId="{20B58E4E-4874-2D42-BCD8-FA915F42DD52}" destId="{83C6956B-7DB2-FF42-84DD-DD774E108FB5}" srcOrd="0" destOrd="0" presId="urn:microsoft.com/office/officeart/2005/8/layout/hProcess6"/>
    <dgm:cxn modelId="{A19B6070-822F-D341-BFC9-4FF99368706A}" type="presOf" srcId="{FF237BEC-AFDB-5040-AA12-B7C4B4324BCA}" destId="{22AE9E1A-BFF4-6B4D-8CBD-5B7DF3B1465A}" srcOrd="0"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850FE8B-F2A3-E548-AB0C-A6F4B6266236}" type="presOf" srcId="{DAFD7E44-3561-674A-B81A-A74565A23192}" destId="{1118ABB5-0A8F-834C-A496-F3AF46A9362D}" srcOrd="0" destOrd="0" presId="urn:microsoft.com/office/officeart/2005/8/layout/hProcess6"/>
    <dgm:cxn modelId="{FB6DACB6-C5BB-9147-AFD6-075F60494A25}" srcId="{20B58E4E-4874-2D42-BCD8-FA915F42DD52}" destId="{DAFD7E44-3561-674A-B81A-A74565A23192}" srcOrd="0" destOrd="0" parTransId="{AB3571E4-7BEC-A74A-9834-6E3A8367E129}" sibTransId="{C06D1676-29F7-E84A-9A84-A8C7B51013D1}"/>
    <dgm:cxn modelId="{19E0C4E1-9A61-CC44-9AF1-8D5D0152A83E}" type="presOf" srcId="{207F61D6-875C-C843-A031-E377D239B116}" destId="{F6380209-A6D1-1947-9239-F6DD684401AF}" srcOrd="0" destOrd="0" presId="urn:microsoft.com/office/officeart/2005/8/layout/hProcess6"/>
    <dgm:cxn modelId="{D27C51E6-0EE8-9443-BFD6-ADBA4CD1FF32}" srcId="{20B58E4E-4874-2D42-BCD8-FA915F42DD52}" destId="{207F61D6-875C-C843-A031-E377D239B116}" srcOrd="1" destOrd="0" parTransId="{6CE55ABF-0EDA-6F45-AB5E-569EBF9E09F0}" sibTransId="{D402F314-CAEA-B440-B06D-2F023AF0EBE8}"/>
    <dgm:cxn modelId="{E3E99A6A-50C5-324B-BF4A-B7DC4E7865D4}" type="presParOf" srcId="{83C6956B-7DB2-FF42-84DD-DD774E108FB5}" destId="{C5DE98ED-5E15-334B-9BCA-C88E7C471C7B}" srcOrd="0" destOrd="0" presId="urn:microsoft.com/office/officeart/2005/8/layout/hProcess6"/>
    <dgm:cxn modelId="{72651115-9B17-4844-9E9B-CA6E76EE2522}" type="presParOf" srcId="{C5DE98ED-5E15-334B-9BCA-C88E7C471C7B}" destId="{804D80F5-0CBD-0A4F-A34D-A0FD50974E07}" srcOrd="0" destOrd="0" presId="urn:microsoft.com/office/officeart/2005/8/layout/hProcess6"/>
    <dgm:cxn modelId="{636AD49C-AFD4-404B-89CD-D351533969C3}" type="presParOf" srcId="{C5DE98ED-5E15-334B-9BCA-C88E7C471C7B}" destId="{22AE9E1A-BFF4-6B4D-8CBD-5B7DF3B1465A}" srcOrd="1" destOrd="0" presId="urn:microsoft.com/office/officeart/2005/8/layout/hProcess6"/>
    <dgm:cxn modelId="{72D2FF2E-8AB8-554D-A3CB-C142CDA1E983}" type="presParOf" srcId="{C5DE98ED-5E15-334B-9BCA-C88E7C471C7B}" destId="{356E6B33-FACA-774E-A7C4-DC30B1BE6080}" srcOrd="2" destOrd="0" presId="urn:microsoft.com/office/officeart/2005/8/layout/hProcess6"/>
    <dgm:cxn modelId="{96D40CEB-495B-F14B-B6EA-21B0B90CC358}" type="presParOf" srcId="{C5DE98ED-5E15-334B-9BCA-C88E7C471C7B}" destId="{1118ABB5-0A8F-834C-A496-F3AF46A9362D}" srcOrd="3" destOrd="0" presId="urn:microsoft.com/office/officeart/2005/8/layout/hProcess6"/>
    <dgm:cxn modelId="{76C31052-0BD5-A545-A287-7243BC3BA11C}" type="presParOf" srcId="{83C6956B-7DB2-FF42-84DD-DD774E108FB5}" destId="{C7878829-77F6-9049-A60E-73987EC0C8AE}" srcOrd="1" destOrd="0" presId="urn:microsoft.com/office/officeart/2005/8/layout/hProcess6"/>
    <dgm:cxn modelId="{1AABBEC7-596D-E447-AD2F-109A37F5D5D8}" type="presParOf" srcId="{83C6956B-7DB2-FF42-84DD-DD774E108FB5}" destId="{5D0C6F46-746E-6144-B3AA-95B57D554EC9}" srcOrd="2" destOrd="0" presId="urn:microsoft.com/office/officeart/2005/8/layout/hProcess6"/>
    <dgm:cxn modelId="{782F320E-58C4-B043-973E-7C8A63EFE43B}" type="presParOf" srcId="{5D0C6F46-746E-6144-B3AA-95B57D554EC9}" destId="{01C80730-929D-4E4F-AB4C-5AB1977A1820}" srcOrd="0" destOrd="0" presId="urn:microsoft.com/office/officeart/2005/8/layout/hProcess6"/>
    <dgm:cxn modelId="{B39AC295-B79F-5D45-93B2-4EA56CFAE35E}" type="presParOf" srcId="{5D0C6F46-746E-6144-B3AA-95B57D554EC9}" destId="{FA944B7A-CC9E-444B-9D9E-BFEAD62ED776}" srcOrd="1" destOrd="0" presId="urn:microsoft.com/office/officeart/2005/8/layout/hProcess6"/>
    <dgm:cxn modelId="{38255682-E770-BA49-A640-3E7BFD22907F}" type="presParOf" srcId="{5D0C6F46-746E-6144-B3AA-95B57D554EC9}" destId="{2FAFAED7-F08F-774F-9035-27A17DFA2711}" srcOrd="2" destOrd="0" presId="urn:microsoft.com/office/officeart/2005/8/layout/hProcess6"/>
    <dgm:cxn modelId="{683D0FB9-F87C-324E-8D5B-FD17EECA0BE1}"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163E5BA-BB60-A24E-BCA1-C2EEA6DF0170}" type="doc">
      <dgm:prSet loTypeId="urn:microsoft.com/office/officeart/2005/8/layout/chevron2" loCatId="" qsTypeId="urn:microsoft.com/office/officeart/2005/8/quickstyle/simple3" qsCatId="simple" csTypeId="urn:microsoft.com/office/officeart/2005/8/colors/colorful1" csCatId="colorful" phldr="1"/>
      <dgm:spPr/>
      <dgm:t>
        <a:bodyPr/>
        <a:lstStyle/>
        <a:p>
          <a:endParaRPr lang="zh-CN" altLang="en-US"/>
        </a:p>
      </dgm:t>
    </dgm:pt>
    <dgm:pt modelId="{825CDD1B-BECF-5A44-8A0D-7D4D361F260D}">
      <dgm:prSet phldrT="[文本]" custT="1"/>
      <dgm:spPr/>
      <dgm:t>
        <a:bodyPr/>
        <a:lstStyle/>
        <a:p>
          <a:r>
            <a:rPr lang="zh-CN" altLang="en-US" sz="1800" b="1" dirty="0"/>
            <a:t>分类分级 </a:t>
          </a:r>
        </a:p>
      </dgm:t>
    </dgm:pt>
    <dgm:pt modelId="{8D119C5A-0FF0-0948-BF6E-0545B305695A}" type="parTrans" cxnId="{314E4ADA-C160-ED43-80DA-751FDC71B610}">
      <dgm:prSet/>
      <dgm:spPr/>
      <dgm:t>
        <a:bodyPr/>
        <a:lstStyle/>
        <a:p>
          <a:endParaRPr lang="zh-CN" altLang="en-US"/>
        </a:p>
      </dgm:t>
    </dgm:pt>
    <dgm:pt modelId="{EC5E0526-92BC-6A4B-87CF-F76E406D3A14}" type="sibTrans" cxnId="{314E4ADA-C160-ED43-80DA-751FDC71B610}">
      <dgm:prSet/>
      <dgm:spPr/>
      <dgm:t>
        <a:bodyPr/>
        <a:lstStyle/>
        <a:p>
          <a:endParaRPr lang="zh-CN" altLang="en-US"/>
        </a:p>
      </dgm:t>
    </dgm:pt>
    <dgm:pt modelId="{6BB5B102-A5DE-7A4F-B4FB-1AA39522912D}">
      <dgm:prSet phldrT="[文本]"/>
      <dgm:spPr/>
      <dgm:t>
        <a:bodyPr/>
        <a:lstStyle/>
        <a:p>
          <a:r>
            <a:rPr lang="zh-CN" altLang="en-US" b="1" dirty="0"/>
            <a:t>匿名化处理</a:t>
          </a:r>
        </a:p>
      </dgm:t>
    </dgm:pt>
    <dgm:pt modelId="{1F3EAFF3-9E8C-4244-AD4F-3B1D0499F237}" type="parTrans" cxnId="{F1E30470-F9E5-814A-9BD6-CD3277951852}">
      <dgm:prSet/>
      <dgm:spPr/>
      <dgm:t>
        <a:bodyPr/>
        <a:lstStyle/>
        <a:p>
          <a:endParaRPr lang="zh-CN" altLang="en-US"/>
        </a:p>
      </dgm:t>
    </dgm:pt>
    <dgm:pt modelId="{98F56AF8-0788-8E45-888D-070D838C6C65}" type="sibTrans" cxnId="{F1E30470-F9E5-814A-9BD6-CD3277951852}">
      <dgm:prSet/>
      <dgm:spPr/>
      <dgm:t>
        <a:bodyPr/>
        <a:lstStyle/>
        <a:p>
          <a:endParaRPr lang="zh-CN" altLang="en-US"/>
        </a:p>
      </dgm:t>
    </dgm:pt>
    <dgm:pt modelId="{75AE01D5-E9BE-7042-AA91-6B7CD3731B6D}">
      <dgm:prSet phldrT="[文本]"/>
      <dgm:spPr/>
      <dgm:t>
        <a:bodyPr/>
        <a:lstStyle/>
        <a:p>
          <a:r>
            <a:rPr lang="zh-CN" altLang="en-US" b="1" dirty="0"/>
            <a:t>量化评估</a:t>
          </a:r>
        </a:p>
      </dgm:t>
    </dgm:pt>
    <dgm:pt modelId="{C77D5D72-72BD-B344-821F-9676E4CFCD52}" type="parTrans" cxnId="{5CF8BFCA-15F9-924D-A27D-00D7A4350009}">
      <dgm:prSet/>
      <dgm:spPr/>
      <dgm:t>
        <a:bodyPr/>
        <a:lstStyle/>
        <a:p>
          <a:endParaRPr lang="zh-CN" altLang="en-US"/>
        </a:p>
      </dgm:t>
    </dgm:pt>
    <dgm:pt modelId="{82E35EE7-7980-5F45-8F0F-9EB59BF5DE59}" type="sibTrans" cxnId="{5CF8BFCA-15F9-924D-A27D-00D7A4350009}">
      <dgm:prSet/>
      <dgm:spPr/>
      <dgm:t>
        <a:bodyPr/>
        <a:lstStyle/>
        <a:p>
          <a:endParaRPr lang="zh-CN" altLang="en-US"/>
        </a:p>
      </dgm:t>
    </dgm:pt>
    <dgm:pt modelId="{FAE10A27-0D49-3842-B78D-29BD6C99FEB3}">
      <dgm:prSet phldrT="[文本]"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dirty="0"/>
            <a:t>哪些数据内容可以直接公开或交易？</a:t>
          </a:r>
        </a:p>
      </dgm:t>
    </dgm:pt>
    <dgm:pt modelId="{B351C6ED-EC72-AF40-BF74-3BC8FBB5872C}" type="parTrans" cxnId="{5CAA7AA2-0D45-9545-91E0-00FFB83CE3C7}">
      <dgm:prSet/>
      <dgm:spPr/>
      <dgm:t>
        <a:bodyPr/>
        <a:lstStyle/>
        <a:p>
          <a:endParaRPr lang="zh-CN" altLang="en-US"/>
        </a:p>
      </dgm:t>
    </dgm:pt>
    <dgm:pt modelId="{D9F2B5A7-01EF-FE4C-B77E-61DD1E48CD3E}" type="sibTrans" cxnId="{5CAA7AA2-0D45-9545-91E0-00FFB83CE3C7}">
      <dgm:prSet/>
      <dgm:spPr/>
      <dgm:t>
        <a:bodyPr/>
        <a:lstStyle/>
        <a:p>
          <a:endParaRPr lang="zh-CN" altLang="en-US"/>
        </a:p>
      </dgm:t>
    </dgm:pt>
    <dgm:pt modelId="{BC22F22B-8BF1-A647-A1E9-1B50B9205A1E}">
      <dgm:prSet phldrT="[文本]" custT="1"/>
      <dgm:spPr/>
      <dgm:t>
        <a:bodyPr/>
        <a:lstStyle/>
        <a:p>
          <a:pPr marL="228600" marR="0" lvl="1" indent="-228600" algn="l" defTabSz="889000" eaLnBrk="1" fontAlgn="auto" latinLnBrk="0" hangingPunct="1">
            <a:lnSpc>
              <a:spcPct val="90000"/>
            </a:lnSpc>
            <a:spcBef>
              <a:spcPct val="0"/>
            </a:spcBef>
            <a:spcAft>
              <a:spcPct val="15000"/>
            </a:spcAft>
            <a:buClrTx/>
            <a:buSzTx/>
            <a:buFont typeface="Arial" panose="020B0604020202020204" pitchFamily="34" charset="0"/>
            <a:buChar char="•"/>
            <a:tabLst/>
            <a:defRPr/>
          </a:pPr>
          <a:r>
            <a:rPr lang="zh-CN" altLang="en-US" sz="2000" kern="1200" dirty="0">
              <a:solidFill>
                <a:srgbClr val="000000">
                  <a:hueOff val="0"/>
                  <a:satOff val="0"/>
                  <a:lumOff val="0"/>
                  <a:alphaOff val="0"/>
                </a:srgbClr>
              </a:solidFill>
              <a:latin typeface="Arial"/>
              <a:ea typeface="微软雅黑"/>
              <a:cs typeface="+mn-cs"/>
            </a:rPr>
            <a:t>如何处理最有效？（数据即安全又高质量）</a:t>
          </a:r>
        </a:p>
      </dgm:t>
    </dgm:pt>
    <dgm:pt modelId="{2B9549A5-475C-714F-B2C2-A4DEEF78A21E}" type="parTrans" cxnId="{31E60683-1ECD-0649-BCEC-BDD713B443C0}">
      <dgm:prSet/>
      <dgm:spPr/>
      <dgm:t>
        <a:bodyPr/>
        <a:lstStyle/>
        <a:p>
          <a:endParaRPr lang="zh-CN" altLang="en-US"/>
        </a:p>
      </dgm:t>
    </dgm:pt>
    <dgm:pt modelId="{D26C5636-55E7-DB47-8050-EB31B5E5E111}" type="sibTrans" cxnId="{31E60683-1ECD-0649-BCEC-BDD713B443C0}">
      <dgm:prSet/>
      <dgm:spPr/>
      <dgm:t>
        <a:bodyPr/>
        <a:lstStyle/>
        <a:p>
          <a:endParaRPr lang="zh-CN" altLang="en-US"/>
        </a:p>
      </dgm:t>
    </dgm:pt>
    <dgm:pt modelId="{FD88988A-B9A0-1D47-B78C-4E3BE9726935}">
      <dgm:prSet phldrT="[文本]" custT="1"/>
      <dgm:spPr/>
      <dgm:t>
        <a:bodyPr/>
        <a:lstStyle/>
        <a:p>
          <a:r>
            <a:rPr lang="zh-CN" altLang="en-US" sz="2000" dirty="0"/>
            <a:t>数据隐私泄露风险有多大？</a:t>
          </a:r>
        </a:p>
      </dgm:t>
    </dgm:pt>
    <dgm:pt modelId="{5DA7E77B-3BC5-294D-9A55-C2127C0D30A8}" type="parTrans" cxnId="{CAF18F26-5746-854E-8543-93BAA2236B5E}">
      <dgm:prSet/>
      <dgm:spPr/>
      <dgm:t>
        <a:bodyPr/>
        <a:lstStyle/>
        <a:p>
          <a:endParaRPr lang="zh-CN" altLang="en-US"/>
        </a:p>
      </dgm:t>
    </dgm:pt>
    <dgm:pt modelId="{2983B135-6140-2D41-8F3C-5B9120A4E162}" type="sibTrans" cxnId="{CAF18F26-5746-854E-8543-93BAA2236B5E}">
      <dgm:prSet/>
      <dgm:spPr/>
      <dgm:t>
        <a:bodyPr/>
        <a:lstStyle/>
        <a:p>
          <a:endParaRPr lang="zh-CN" altLang="en-US"/>
        </a:p>
      </dgm:t>
    </dgm:pt>
    <dgm:pt modelId="{063A6FD9-2285-DF4F-B03D-1E7367C9157B}">
      <dgm:prSet phldrT="[文本]" custT="1"/>
      <dgm:spPr/>
      <dgm:t>
        <a:bodyPr/>
        <a:lstStyle/>
        <a:p>
          <a:pPr marL="0" marR="0" lvl="0" indent="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lang="zh-CN" altLang="en-US" sz="1600" dirty="0"/>
            <a:t>哪些数据内容不可以公开或交易？</a:t>
          </a:r>
        </a:p>
      </dgm:t>
    </dgm:pt>
    <dgm:pt modelId="{48CB4D2A-4E61-3C45-8950-F60434A770D1}" type="parTrans" cxnId="{9636DCAB-CD21-0645-8875-6E8197704A05}">
      <dgm:prSet/>
      <dgm:spPr/>
      <dgm:t>
        <a:bodyPr/>
        <a:lstStyle/>
        <a:p>
          <a:endParaRPr lang="zh-CN" altLang="en-US"/>
        </a:p>
      </dgm:t>
    </dgm:pt>
    <dgm:pt modelId="{20E57E01-63C5-F743-A9C3-92D5ACE1E5F4}" type="sibTrans" cxnId="{9636DCAB-CD21-0645-8875-6E8197704A05}">
      <dgm:prSet/>
      <dgm:spPr/>
      <dgm:t>
        <a:bodyPr/>
        <a:lstStyle/>
        <a:p>
          <a:endParaRPr lang="zh-CN" altLang="en-US"/>
        </a:p>
      </dgm:t>
    </dgm:pt>
    <dgm:pt modelId="{8BE90F49-8ED9-D14C-BDCD-9BBEF5E9C0B8}">
      <dgm:prSet phldrT="[文本]" custT="1"/>
      <dgm:spPr/>
      <dgm:t>
        <a:bodyPr/>
        <a:lstStyle/>
        <a:p>
          <a:r>
            <a:rPr lang="zh-CN" altLang="en-US" sz="2000" dirty="0"/>
            <a:t>数据可用性有多少？</a:t>
          </a:r>
        </a:p>
      </dgm:t>
    </dgm:pt>
    <dgm:pt modelId="{203CA0B0-702A-CC44-913F-F3BE11CF36E3}" type="parTrans" cxnId="{C58F532A-2192-784A-9612-1C06FC6232DA}">
      <dgm:prSet/>
      <dgm:spPr/>
      <dgm:t>
        <a:bodyPr/>
        <a:lstStyle/>
        <a:p>
          <a:endParaRPr lang="zh-CN" altLang="en-US"/>
        </a:p>
      </dgm:t>
    </dgm:pt>
    <dgm:pt modelId="{38B3A205-EC0D-1046-947C-9C7270744325}" type="sibTrans" cxnId="{C58F532A-2192-784A-9612-1C06FC6232DA}">
      <dgm:prSet/>
      <dgm:spPr/>
      <dgm:t>
        <a:bodyPr/>
        <a:lstStyle/>
        <a:p>
          <a:endParaRPr lang="zh-CN" altLang="en-US"/>
        </a:p>
      </dgm:t>
    </dgm:pt>
    <dgm:pt modelId="{2B5A7BEA-CBA9-1C49-8AAD-3FB7657EBD3F}">
      <dgm:prSet phldrT="[文本]" custT="1"/>
      <dgm:spPr/>
      <dgm:t>
        <a:bodyPr/>
        <a:lstStyle/>
        <a:p>
          <a:pPr marL="0" lvl="0" indent="0" defTabSz="914400">
            <a:lnSpc>
              <a:spcPct val="100000"/>
            </a:lnSpc>
            <a:spcBef>
              <a:spcPts val="0"/>
            </a:spcBef>
            <a:spcAft>
              <a:spcPts val="0"/>
            </a:spcAft>
            <a:buClrTx/>
            <a:buSzTx/>
            <a:buFont typeface="Arial" panose="020B0604020202020204" pitchFamily="34" charset="0"/>
            <a:buChar char="•"/>
          </a:pPr>
          <a:r>
            <a:rPr lang="zh-CN" altLang="en-US" sz="1600" dirty="0"/>
            <a:t>哪些数据内容经过处理可以被公开或交易？</a:t>
          </a:r>
        </a:p>
      </dgm:t>
    </dgm:pt>
    <dgm:pt modelId="{A7410B72-DCA4-8142-B2BE-FB6261B2697C}" type="parTrans" cxnId="{C8356C1F-0DFE-3745-B23A-B9FA1A552770}">
      <dgm:prSet/>
      <dgm:spPr/>
      <dgm:t>
        <a:bodyPr/>
        <a:lstStyle/>
        <a:p>
          <a:endParaRPr lang="zh-CN" altLang="en-US"/>
        </a:p>
      </dgm:t>
    </dgm:pt>
    <dgm:pt modelId="{0C667FBC-2288-0740-AB70-638740BD6D37}" type="sibTrans" cxnId="{C8356C1F-0DFE-3745-B23A-B9FA1A552770}">
      <dgm:prSet/>
      <dgm:spPr/>
      <dgm:t>
        <a:bodyPr/>
        <a:lstStyle/>
        <a:p>
          <a:endParaRPr lang="zh-CN" altLang="en-US"/>
        </a:p>
      </dgm:t>
    </dgm:pt>
    <dgm:pt modelId="{E63730FA-2B22-A04F-8E3E-D3E30640F6ED}" type="pres">
      <dgm:prSet presAssocID="{A163E5BA-BB60-A24E-BCA1-C2EEA6DF0170}" presName="linearFlow" presStyleCnt="0">
        <dgm:presLayoutVars>
          <dgm:dir/>
          <dgm:animLvl val="lvl"/>
          <dgm:resizeHandles val="exact"/>
        </dgm:presLayoutVars>
      </dgm:prSet>
      <dgm:spPr/>
    </dgm:pt>
    <dgm:pt modelId="{B6132455-1518-4E40-BBEE-CE932F73BAFB}" type="pres">
      <dgm:prSet presAssocID="{825CDD1B-BECF-5A44-8A0D-7D4D361F260D}" presName="composite" presStyleCnt="0"/>
      <dgm:spPr/>
    </dgm:pt>
    <dgm:pt modelId="{CB89F614-69B7-F24A-B86E-1C5A807D4256}" type="pres">
      <dgm:prSet presAssocID="{825CDD1B-BECF-5A44-8A0D-7D4D361F260D}" presName="parentText" presStyleLbl="alignNode1" presStyleIdx="0" presStyleCnt="3">
        <dgm:presLayoutVars>
          <dgm:chMax val="1"/>
          <dgm:bulletEnabled val="1"/>
        </dgm:presLayoutVars>
      </dgm:prSet>
      <dgm:spPr/>
    </dgm:pt>
    <dgm:pt modelId="{F741EF6B-3476-214E-8D27-415C287B58CD}" type="pres">
      <dgm:prSet presAssocID="{825CDD1B-BECF-5A44-8A0D-7D4D361F260D}" presName="descendantText" presStyleLbl="alignAcc1" presStyleIdx="0" presStyleCnt="3">
        <dgm:presLayoutVars>
          <dgm:bulletEnabled val="1"/>
        </dgm:presLayoutVars>
      </dgm:prSet>
      <dgm:spPr/>
    </dgm:pt>
    <dgm:pt modelId="{B92D30C6-AAC1-E24D-8665-4F4FE988C05E}" type="pres">
      <dgm:prSet presAssocID="{EC5E0526-92BC-6A4B-87CF-F76E406D3A14}" presName="sp" presStyleCnt="0"/>
      <dgm:spPr/>
    </dgm:pt>
    <dgm:pt modelId="{9EA0A1A3-F7B5-A24F-99CC-9DB33BD17299}" type="pres">
      <dgm:prSet presAssocID="{6BB5B102-A5DE-7A4F-B4FB-1AA39522912D}" presName="composite" presStyleCnt="0"/>
      <dgm:spPr/>
    </dgm:pt>
    <dgm:pt modelId="{B7460053-BDE9-CC44-9904-0C940805086B}" type="pres">
      <dgm:prSet presAssocID="{6BB5B102-A5DE-7A4F-B4FB-1AA39522912D}" presName="parentText" presStyleLbl="alignNode1" presStyleIdx="1" presStyleCnt="3">
        <dgm:presLayoutVars>
          <dgm:chMax val="1"/>
          <dgm:bulletEnabled val="1"/>
        </dgm:presLayoutVars>
      </dgm:prSet>
      <dgm:spPr/>
    </dgm:pt>
    <dgm:pt modelId="{3F05BEFB-0529-0745-9083-5B998247636A}" type="pres">
      <dgm:prSet presAssocID="{6BB5B102-A5DE-7A4F-B4FB-1AA39522912D}" presName="descendantText" presStyleLbl="alignAcc1" presStyleIdx="1" presStyleCnt="3">
        <dgm:presLayoutVars>
          <dgm:bulletEnabled val="1"/>
        </dgm:presLayoutVars>
      </dgm:prSet>
      <dgm:spPr/>
    </dgm:pt>
    <dgm:pt modelId="{0111F3FC-EBF4-C94A-BBFC-5975F025AA00}" type="pres">
      <dgm:prSet presAssocID="{98F56AF8-0788-8E45-888D-070D838C6C65}" presName="sp" presStyleCnt="0"/>
      <dgm:spPr/>
    </dgm:pt>
    <dgm:pt modelId="{41F9268F-1318-F94C-B829-A16C05AD9AA4}" type="pres">
      <dgm:prSet presAssocID="{75AE01D5-E9BE-7042-AA91-6B7CD3731B6D}" presName="composite" presStyleCnt="0"/>
      <dgm:spPr/>
    </dgm:pt>
    <dgm:pt modelId="{B4D1D4F5-BE57-6744-AD82-F9CA1AAB1A71}" type="pres">
      <dgm:prSet presAssocID="{75AE01D5-E9BE-7042-AA91-6B7CD3731B6D}" presName="parentText" presStyleLbl="alignNode1" presStyleIdx="2" presStyleCnt="3">
        <dgm:presLayoutVars>
          <dgm:chMax val="1"/>
          <dgm:bulletEnabled val="1"/>
        </dgm:presLayoutVars>
      </dgm:prSet>
      <dgm:spPr/>
    </dgm:pt>
    <dgm:pt modelId="{10D4B0F6-5FEC-834B-B688-DECE48F240B2}" type="pres">
      <dgm:prSet presAssocID="{75AE01D5-E9BE-7042-AA91-6B7CD3731B6D}" presName="descendantText" presStyleLbl="alignAcc1" presStyleIdx="2" presStyleCnt="3">
        <dgm:presLayoutVars>
          <dgm:bulletEnabled val="1"/>
        </dgm:presLayoutVars>
      </dgm:prSet>
      <dgm:spPr/>
    </dgm:pt>
  </dgm:ptLst>
  <dgm:cxnLst>
    <dgm:cxn modelId="{C8356C1F-0DFE-3745-B23A-B9FA1A552770}" srcId="{825CDD1B-BECF-5A44-8A0D-7D4D361F260D}" destId="{2B5A7BEA-CBA9-1C49-8AAD-3FB7657EBD3F}" srcOrd="2" destOrd="0" parTransId="{A7410B72-DCA4-8142-B2BE-FB6261B2697C}" sibTransId="{0C667FBC-2288-0740-AB70-638740BD6D37}"/>
    <dgm:cxn modelId="{CAF18F26-5746-854E-8543-93BAA2236B5E}" srcId="{75AE01D5-E9BE-7042-AA91-6B7CD3731B6D}" destId="{FD88988A-B9A0-1D47-B78C-4E3BE9726935}" srcOrd="0" destOrd="0" parTransId="{5DA7E77B-3BC5-294D-9A55-C2127C0D30A8}" sibTransId="{2983B135-6140-2D41-8F3C-5B9120A4E162}"/>
    <dgm:cxn modelId="{C58F532A-2192-784A-9612-1C06FC6232DA}" srcId="{75AE01D5-E9BE-7042-AA91-6B7CD3731B6D}" destId="{8BE90F49-8ED9-D14C-BDCD-9BBEF5E9C0B8}" srcOrd="1" destOrd="0" parTransId="{203CA0B0-702A-CC44-913F-F3BE11CF36E3}" sibTransId="{38B3A205-EC0D-1046-947C-9C7270744325}"/>
    <dgm:cxn modelId="{7998B92E-2C8F-3146-9262-FC9AD3EEDCBD}" type="presOf" srcId="{063A6FD9-2285-DF4F-B03D-1E7367C9157B}" destId="{F741EF6B-3476-214E-8D27-415C287B58CD}" srcOrd="0" destOrd="1" presId="urn:microsoft.com/office/officeart/2005/8/layout/chevron2"/>
    <dgm:cxn modelId="{0F3FA24D-0453-4046-97A3-49D8DF3A0CDA}" type="presOf" srcId="{6BB5B102-A5DE-7A4F-B4FB-1AA39522912D}" destId="{B7460053-BDE9-CC44-9904-0C940805086B}" srcOrd="0" destOrd="0" presId="urn:microsoft.com/office/officeart/2005/8/layout/chevron2"/>
    <dgm:cxn modelId="{F1E30470-F9E5-814A-9BD6-CD3277951852}" srcId="{A163E5BA-BB60-A24E-BCA1-C2EEA6DF0170}" destId="{6BB5B102-A5DE-7A4F-B4FB-1AA39522912D}" srcOrd="1" destOrd="0" parTransId="{1F3EAFF3-9E8C-4244-AD4F-3B1D0499F237}" sibTransId="{98F56AF8-0788-8E45-888D-070D838C6C65}"/>
    <dgm:cxn modelId="{31E60683-1ECD-0649-BCEC-BDD713B443C0}" srcId="{6BB5B102-A5DE-7A4F-B4FB-1AA39522912D}" destId="{BC22F22B-8BF1-A647-A1E9-1B50B9205A1E}" srcOrd="0" destOrd="0" parTransId="{2B9549A5-475C-714F-B2C2-A4DEEF78A21E}" sibTransId="{D26C5636-55E7-DB47-8050-EB31B5E5E111}"/>
    <dgm:cxn modelId="{E1856285-65ED-1348-8EBE-EE9E0BEECFBA}" type="presOf" srcId="{FAE10A27-0D49-3842-B78D-29BD6C99FEB3}" destId="{F741EF6B-3476-214E-8D27-415C287B58CD}" srcOrd="0" destOrd="0" presId="urn:microsoft.com/office/officeart/2005/8/layout/chevron2"/>
    <dgm:cxn modelId="{8AA60F89-EFFA-1E44-8828-7AF7822E95B5}" type="presOf" srcId="{FD88988A-B9A0-1D47-B78C-4E3BE9726935}" destId="{10D4B0F6-5FEC-834B-B688-DECE48F240B2}" srcOrd="0" destOrd="0" presId="urn:microsoft.com/office/officeart/2005/8/layout/chevron2"/>
    <dgm:cxn modelId="{5CAA7AA2-0D45-9545-91E0-00FFB83CE3C7}" srcId="{825CDD1B-BECF-5A44-8A0D-7D4D361F260D}" destId="{FAE10A27-0D49-3842-B78D-29BD6C99FEB3}" srcOrd="0" destOrd="0" parTransId="{B351C6ED-EC72-AF40-BF74-3BC8FBB5872C}" sibTransId="{D9F2B5A7-01EF-FE4C-B77E-61DD1E48CD3E}"/>
    <dgm:cxn modelId="{B7F65BA5-A84B-E14C-9F59-9560CE8DA903}" type="presOf" srcId="{8BE90F49-8ED9-D14C-BDCD-9BBEF5E9C0B8}" destId="{10D4B0F6-5FEC-834B-B688-DECE48F240B2}" srcOrd="0" destOrd="1" presId="urn:microsoft.com/office/officeart/2005/8/layout/chevron2"/>
    <dgm:cxn modelId="{9636DCAB-CD21-0645-8875-6E8197704A05}" srcId="{825CDD1B-BECF-5A44-8A0D-7D4D361F260D}" destId="{063A6FD9-2285-DF4F-B03D-1E7367C9157B}" srcOrd="1" destOrd="0" parTransId="{48CB4D2A-4E61-3C45-8950-F60434A770D1}" sibTransId="{20E57E01-63C5-F743-A9C3-92D5ACE1E5F4}"/>
    <dgm:cxn modelId="{D7EB5BBB-1383-0640-AF0B-E18E228145F5}" type="presOf" srcId="{75AE01D5-E9BE-7042-AA91-6B7CD3731B6D}" destId="{B4D1D4F5-BE57-6744-AD82-F9CA1AAB1A71}" srcOrd="0" destOrd="0" presId="urn:microsoft.com/office/officeart/2005/8/layout/chevron2"/>
    <dgm:cxn modelId="{5CF8BFCA-15F9-924D-A27D-00D7A4350009}" srcId="{A163E5BA-BB60-A24E-BCA1-C2EEA6DF0170}" destId="{75AE01D5-E9BE-7042-AA91-6B7CD3731B6D}" srcOrd="2" destOrd="0" parTransId="{C77D5D72-72BD-B344-821F-9676E4CFCD52}" sibTransId="{82E35EE7-7980-5F45-8F0F-9EB59BF5DE59}"/>
    <dgm:cxn modelId="{314E4ADA-C160-ED43-80DA-751FDC71B610}" srcId="{A163E5BA-BB60-A24E-BCA1-C2EEA6DF0170}" destId="{825CDD1B-BECF-5A44-8A0D-7D4D361F260D}" srcOrd="0" destOrd="0" parTransId="{8D119C5A-0FF0-0948-BF6E-0545B305695A}" sibTransId="{EC5E0526-92BC-6A4B-87CF-F76E406D3A14}"/>
    <dgm:cxn modelId="{AB08D7DA-8845-9149-BE15-92B88DB3D1F7}" type="presOf" srcId="{2B5A7BEA-CBA9-1C49-8AAD-3FB7657EBD3F}" destId="{F741EF6B-3476-214E-8D27-415C287B58CD}" srcOrd="0" destOrd="2" presId="urn:microsoft.com/office/officeart/2005/8/layout/chevron2"/>
    <dgm:cxn modelId="{066814E1-5AED-8B44-A609-F376CD3735E9}" type="presOf" srcId="{A163E5BA-BB60-A24E-BCA1-C2EEA6DF0170}" destId="{E63730FA-2B22-A04F-8E3E-D3E30640F6ED}" srcOrd="0" destOrd="0" presId="urn:microsoft.com/office/officeart/2005/8/layout/chevron2"/>
    <dgm:cxn modelId="{227035E2-07B0-1642-9653-C3E421325964}" type="presOf" srcId="{825CDD1B-BECF-5A44-8A0D-7D4D361F260D}" destId="{CB89F614-69B7-F24A-B86E-1C5A807D4256}" srcOrd="0" destOrd="0" presId="urn:microsoft.com/office/officeart/2005/8/layout/chevron2"/>
    <dgm:cxn modelId="{F8B234FA-299A-3B46-9E49-84E236232A94}" type="presOf" srcId="{BC22F22B-8BF1-A647-A1E9-1B50B9205A1E}" destId="{3F05BEFB-0529-0745-9083-5B998247636A}" srcOrd="0" destOrd="0" presId="urn:microsoft.com/office/officeart/2005/8/layout/chevron2"/>
    <dgm:cxn modelId="{3BE4E2E0-E3C8-084A-887D-2709EEEE0E23}" type="presParOf" srcId="{E63730FA-2B22-A04F-8E3E-D3E30640F6ED}" destId="{B6132455-1518-4E40-BBEE-CE932F73BAFB}" srcOrd="0" destOrd="0" presId="urn:microsoft.com/office/officeart/2005/8/layout/chevron2"/>
    <dgm:cxn modelId="{5384398E-CDDB-1743-9CEE-307C033E8BDF}" type="presParOf" srcId="{B6132455-1518-4E40-BBEE-CE932F73BAFB}" destId="{CB89F614-69B7-F24A-B86E-1C5A807D4256}" srcOrd="0" destOrd="0" presId="urn:microsoft.com/office/officeart/2005/8/layout/chevron2"/>
    <dgm:cxn modelId="{7C7B3F8D-190B-A942-BBBA-00EA7BDEC75C}" type="presParOf" srcId="{B6132455-1518-4E40-BBEE-CE932F73BAFB}" destId="{F741EF6B-3476-214E-8D27-415C287B58CD}" srcOrd="1" destOrd="0" presId="urn:microsoft.com/office/officeart/2005/8/layout/chevron2"/>
    <dgm:cxn modelId="{EB4BB0D2-C20B-0B4A-9B9A-C067CF733C0A}" type="presParOf" srcId="{E63730FA-2B22-A04F-8E3E-D3E30640F6ED}" destId="{B92D30C6-AAC1-E24D-8665-4F4FE988C05E}" srcOrd="1" destOrd="0" presId="urn:microsoft.com/office/officeart/2005/8/layout/chevron2"/>
    <dgm:cxn modelId="{1C4ACBD5-D715-2648-9E01-FDDE220B7399}" type="presParOf" srcId="{E63730FA-2B22-A04F-8E3E-D3E30640F6ED}" destId="{9EA0A1A3-F7B5-A24F-99CC-9DB33BD17299}" srcOrd="2" destOrd="0" presId="urn:microsoft.com/office/officeart/2005/8/layout/chevron2"/>
    <dgm:cxn modelId="{868F623E-7BF5-2A49-9AD1-4A2E42639DC8}" type="presParOf" srcId="{9EA0A1A3-F7B5-A24F-99CC-9DB33BD17299}" destId="{B7460053-BDE9-CC44-9904-0C940805086B}" srcOrd="0" destOrd="0" presId="urn:microsoft.com/office/officeart/2005/8/layout/chevron2"/>
    <dgm:cxn modelId="{695D5540-2814-B643-A78C-50B136A3F38D}" type="presParOf" srcId="{9EA0A1A3-F7B5-A24F-99CC-9DB33BD17299}" destId="{3F05BEFB-0529-0745-9083-5B998247636A}" srcOrd="1" destOrd="0" presId="urn:microsoft.com/office/officeart/2005/8/layout/chevron2"/>
    <dgm:cxn modelId="{1FA59CAC-37EB-9740-89C1-7E86BB30F494}" type="presParOf" srcId="{E63730FA-2B22-A04F-8E3E-D3E30640F6ED}" destId="{0111F3FC-EBF4-C94A-BBFC-5975F025AA00}" srcOrd="3" destOrd="0" presId="urn:microsoft.com/office/officeart/2005/8/layout/chevron2"/>
    <dgm:cxn modelId="{02A2733C-B74D-074F-80FE-33CEF69F580C}" type="presParOf" srcId="{E63730FA-2B22-A04F-8E3E-D3E30640F6ED}" destId="{41F9268F-1318-F94C-B829-A16C05AD9AA4}" srcOrd="4" destOrd="0" presId="urn:microsoft.com/office/officeart/2005/8/layout/chevron2"/>
    <dgm:cxn modelId="{49E25F59-DA22-394B-98F1-00BF35C42E1C}" type="presParOf" srcId="{41F9268F-1318-F94C-B829-A16C05AD9AA4}" destId="{B4D1D4F5-BE57-6744-AD82-F9CA1AAB1A71}" srcOrd="0" destOrd="0" presId="urn:microsoft.com/office/officeart/2005/8/layout/chevron2"/>
    <dgm:cxn modelId="{EE67038D-FABD-CA4D-AD72-E8AB04D9FB05}" type="presParOf" srcId="{41F9268F-1318-F94C-B829-A16C05AD9AA4}" destId="{10D4B0F6-5FEC-834B-B688-DECE48F240B2}" srcOrd="1" destOrd="0" presId="urn:microsoft.com/office/officeart/2005/8/layout/chevron2"/>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0.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pPr>
        <a:solidFill>
          <a:schemeClr val="accent2"/>
        </a:solidFill>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pPr>
        <a:solidFill>
          <a:srgbClr val="FFC000">
            <a:alpha val="90000"/>
          </a:srgbClr>
        </a:solidFill>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E0CFC919-3370-EF44-975C-C5FC00DB7255}" type="presOf" srcId="{FF237BEC-AFDB-5040-AA12-B7C4B4324BCA}" destId="{22AE9E1A-BFF4-6B4D-8CBD-5B7DF3B1465A}" srcOrd="0" destOrd="0" presId="urn:microsoft.com/office/officeart/2005/8/layout/hProcess6"/>
    <dgm:cxn modelId="{C68FBE1F-C5BC-3B48-979E-C4C44EE97E4A}" type="presOf" srcId="{20B58E4E-4874-2D42-BCD8-FA915F42DD52}" destId="{83C6956B-7DB2-FF42-84DD-DD774E108FB5}" srcOrd="0" destOrd="0" presId="urn:microsoft.com/office/officeart/2005/8/layout/hProcess6"/>
    <dgm:cxn modelId="{8E22393F-71E4-614A-9B8A-48C196F0EEEC}" type="presOf" srcId="{FF237BEC-AFDB-5040-AA12-B7C4B4324BCA}" destId="{356E6B33-FACA-774E-A7C4-DC30B1BE6080}" srcOrd="1" destOrd="0" presId="urn:microsoft.com/office/officeart/2005/8/layout/hProcess6"/>
    <dgm:cxn modelId="{831D474B-A602-7341-B09D-579D047CFB51}" type="presOf" srcId="{DAFD7E44-3561-674A-B81A-A74565A23192}" destId="{1118ABB5-0A8F-834C-A496-F3AF46A9362D}" srcOrd="0" destOrd="0" presId="urn:microsoft.com/office/officeart/2005/8/layout/hProcess6"/>
    <dgm:cxn modelId="{265CF457-CB8F-BF46-A5DD-CB7A17370E6F}" type="presOf" srcId="{207F61D6-875C-C843-A031-E377D239B116}" destId="{F6380209-A6D1-1947-9239-F6DD684401AF}" srcOrd="0"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B6DACB6-C5BB-9147-AFD6-075F60494A25}" srcId="{20B58E4E-4874-2D42-BCD8-FA915F42DD52}" destId="{DAFD7E44-3561-674A-B81A-A74565A23192}" srcOrd="0" destOrd="0" parTransId="{AB3571E4-7BEC-A74A-9834-6E3A8367E129}" sibTransId="{C06D1676-29F7-E84A-9A84-A8C7B51013D1}"/>
    <dgm:cxn modelId="{D27C51E6-0EE8-9443-BFD6-ADBA4CD1FF32}" srcId="{20B58E4E-4874-2D42-BCD8-FA915F42DD52}" destId="{207F61D6-875C-C843-A031-E377D239B116}" srcOrd="1" destOrd="0" parTransId="{6CE55ABF-0EDA-6F45-AB5E-569EBF9E09F0}" sibTransId="{D402F314-CAEA-B440-B06D-2F023AF0EBE8}"/>
    <dgm:cxn modelId="{42A2341D-C007-6E45-A35C-2934FE0DE15E}" type="presParOf" srcId="{83C6956B-7DB2-FF42-84DD-DD774E108FB5}" destId="{C5DE98ED-5E15-334B-9BCA-C88E7C471C7B}" srcOrd="0" destOrd="0" presId="urn:microsoft.com/office/officeart/2005/8/layout/hProcess6"/>
    <dgm:cxn modelId="{9EF1E719-24BC-6147-9AA4-6B5553AA33E6}" type="presParOf" srcId="{C5DE98ED-5E15-334B-9BCA-C88E7C471C7B}" destId="{804D80F5-0CBD-0A4F-A34D-A0FD50974E07}" srcOrd="0" destOrd="0" presId="urn:microsoft.com/office/officeart/2005/8/layout/hProcess6"/>
    <dgm:cxn modelId="{9F62CE4F-6EFF-0E4D-9993-526160962A36}" type="presParOf" srcId="{C5DE98ED-5E15-334B-9BCA-C88E7C471C7B}" destId="{22AE9E1A-BFF4-6B4D-8CBD-5B7DF3B1465A}" srcOrd="1" destOrd="0" presId="urn:microsoft.com/office/officeart/2005/8/layout/hProcess6"/>
    <dgm:cxn modelId="{542CFC96-980F-3747-8661-38DBF6E0C8A3}" type="presParOf" srcId="{C5DE98ED-5E15-334B-9BCA-C88E7C471C7B}" destId="{356E6B33-FACA-774E-A7C4-DC30B1BE6080}" srcOrd="2" destOrd="0" presId="urn:microsoft.com/office/officeart/2005/8/layout/hProcess6"/>
    <dgm:cxn modelId="{8FDFB44A-DEB6-814A-8A7B-781498DC5C5B}" type="presParOf" srcId="{C5DE98ED-5E15-334B-9BCA-C88E7C471C7B}" destId="{1118ABB5-0A8F-834C-A496-F3AF46A9362D}" srcOrd="3" destOrd="0" presId="urn:microsoft.com/office/officeart/2005/8/layout/hProcess6"/>
    <dgm:cxn modelId="{0EF24DA3-FFB2-B740-B3A3-B538F1888E23}" type="presParOf" srcId="{83C6956B-7DB2-FF42-84DD-DD774E108FB5}" destId="{C7878829-77F6-9049-A60E-73987EC0C8AE}" srcOrd="1" destOrd="0" presId="urn:microsoft.com/office/officeart/2005/8/layout/hProcess6"/>
    <dgm:cxn modelId="{A76997BC-8E17-C841-9F3B-AD59371B9507}" type="presParOf" srcId="{83C6956B-7DB2-FF42-84DD-DD774E108FB5}" destId="{5D0C6F46-746E-6144-B3AA-95B57D554EC9}" srcOrd="2" destOrd="0" presId="urn:microsoft.com/office/officeart/2005/8/layout/hProcess6"/>
    <dgm:cxn modelId="{F613F83D-C217-3440-B627-5B97794F3468}" type="presParOf" srcId="{5D0C6F46-746E-6144-B3AA-95B57D554EC9}" destId="{01C80730-929D-4E4F-AB4C-5AB1977A1820}" srcOrd="0" destOrd="0" presId="urn:microsoft.com/office/officeart/2005/8/layout/hProcess6"/>
    <dgm:cxn modelId="{B8C60D83-AF67-DF49-8EA7-39250934DF5E}" type="presParOf" srcId="{5D0C6F46-746E-6144-B3AA-95B57D554EC9}" destId="{FA944B7A-CC9E-444B-9D9E-BFEAD62ED776}" srcOrd="1" destOrd="0" presId="urn:microsoft.com/office/officeart/2005/8/layout/hProcess6"/>
    <dgm:cxn modelId="{D745FCFD-9B5A-6047-BDD0-61B3DC9CFC53}" type="presParOf" srcId="{5D0C6F46-746E-6144-B3AA-95B57D554EC9}" destId="{2FAFAED7-F08F-774F-9035-27A17DFA2711}" srcOrd="2" destOrd="0" presId="urn:microsoft.com/office/officeart/2005/8/layout/hProcess6"/>
    <dgm:cxn modelId="{D9BB03B1-C777-B146-A7D1-5DC1892BFA39}"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13" minVer="http://schemas.openxmlformats.org/drawingml/2006/diagram"/>
    </a:ext>
  </dgm:extLst>
</dgm:dataModel>
</file>

<file path=ppt/diagrams/data21.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pPr>
        <a:solidFill>
          <a:schemeClr val="accent2"/>
        </a:solidFill>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pPr>
        <a:solidFill>
          <a:srgbClr val="00B050">
            <a:alpha val="90000"/>
          </a:srgbClr>
        </a:solidFill>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E1D2F112-2945-5A42-9FA8-9D01E50616C9}" type="presOf" srcId="{DAFD7E44-3561-674A-B81A-A74565A23192}" destId="{1118ABB5-0A8F-834C-A496-F3AF46A9362D}" srcOrd="0" destOrd="0" presId="urn:microsoft.com/office/officeart/2005/8/layout/hProcess6"/>
    <dgm:cxn modelId="{1137DE45-B37B-8A4F-B2EB-CF3B9738BC75}" type="presOf" srcId="{20B58E4E-4874-2D42-BCD8-FA915F42DD52}" destId="{83C6956B-7DB2-FF42-84DD-DD774E108FB5}" srcOrd="0" destOrd="0" presId="urn:microsoft.com/office/officeart/2005/8/layout/hProcess6"/>
    <dgm:cxn modelId="{33084F74-E899-5C4D-9EAE-BBC4C8CC23FE}" type="presOf" srcId="{FF237BEC-AFDB-5040-AA12-B7C4B4324BCA}" destId="{356E6B33-FACA-774E-A7C4-DC30B1BE6080}" srcOrd="1"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C89A6BB1-6AFA-154A-BEE7-60A359F3841B}" type="presOf" srcId="{FF237BEC-AFDB-5040-AA12-B7C4B4324BCA}" destId="{22AE9E1A-BFF4-6B4D-8CBD-5B7DF3B1465A}" srcOrd="0" destOrd="0" presId="urn:microsoft.com/office/officeart/2005/8/layout/hProcess6"/>
    <dgm:cxn modelId="{FB6DACB6-C5BB-9147-AFD6-075F60494A25}" srcId="{20B58E4E-4874-2D42-BCD8-FA915F42DD52}" destId="{DAFD7E44-3561-674A-B81A-A74565A23192}" srcOrd="0" destOrd="0" parTransId="{AB3571E4-7BEC-A74A-9834-6E3A8367E129}" sibTransId="{C06D1676-29F7-E84A-9A84-A8C7B51013D1}"/>
    <dgm:cxn modelId="{D27C51E6-0EE8-9443-BFD6-ADBA4CD1FF32}" srcId="{20B58E4E-4874-2D42-BCD8-FA915F42DD52}" destId="{207F61D6-875C-C843-A031-E377D239B116}" srcOrd="1" destOrd="0" parTransId="{6CE55ABF-0EDA-6F45-AB5E-569EBF9E09F0}" sibTransId="{D402F314-CAEA-B440-B06D-2F023AF0EBE8}"/>
    <dgm:cxn modelId="{7F754DFE-B010-404B-BAB2-A9CC232944A4}" type="presOf" srcId="{207F61D6-875C-C843-A031-E377D239B116}" destId="{F6380209-A6D1-1947-9239-F6DD684401AF}" srcOrd="0" destOrd="0" presId="urn:microsoft.com/office/officeart/2005/8/layout/hProcess6"/>
    <dgm:cxn modelId="{F1DECC2B-3D0E-2047-B41F-0B6223A7D463}" type="presParOf" srcId="{83C6956B-7DB2-FF42-84DD-DD774E108FB5}" destId="{C5DE98ED-5E15-334B-9BCA-C88E7C471C7B}" srcOrd="0" destOrd="0" presId="urn:microsoft.com/office/officeart/2005/8/layout/hProcess6"/>
    <dgm:cxn modelId="{7AE4ACC7-0504-EC42-A18D-5CA8B1ABB14F}" type="presParOf" srcId="{C5DE98ED-5E15-334B-9BCA-C88E7C471C7B}" destId="{804D80F5-0CBD-0A4F-A34D-A0FD50974E07}" srcOrd="0" destOrd="0" presId="urn:microsoft.com/office/officeart/2005/8/layout/hProcess6"/>
    <dgm:cxn modelId="{02F138AE-B8E9-3D4A-943F-5EEADB0FEE65}" type="presParOf" srcId="{C5DE98ED-5E15-334B-9BCA-C88E7C471C7B}" destId="{22AE9E1A-BFF4-6B4D-8CBD-5B7DF3B1465A}" srcOrd="1" destOrd="0" presId="urn:microsoft.com/office/officeart/2005/8/layout/hProcess6"/>
    <dgm:cxn modelId="{B2CB2E48-5AB4-874E-BD0F-E212647B725F}" type="presParOf" srcId="{C5DE98ED-5E15-334B-9BCA-C88E7C471C7B}" destId="{356E6B33-FACA-774E-A7C4-DC30B1BE6080}" srcOrd="2" destOrd="0" presId="urn:microsoft.com/office/officeart/2005/8/layout/hProcess6"/>
    <dgm:cxn modelId="{34080063-8252-4B44-BBB5-FF2D2F5BD0FF}" type="presParOf" srcId="{C5DE98ED-5E15-334B-9BCA-C88E7C471C7B}" destId="{1118ABB5-0A8F-834C-A496-F3AF46A9362D}" srcOrd="3" destOrd="0" presId="urn:microsoft.com/office/officeart/2005/8/layout/hProcess6"/>
    <dgm:cxn modelId="{39F1532E-7C28-0946-B304-8F7C0A4B6A00}" type="presParOf" srcId="{83C6956B-7DB2-FF42-84DD-DD774E108FB5}" destId="{C7878829-77F6-9049-A60E-73987EC0C8AE}" srcOrd="1" destOrd="0" presId="urn:microsoft.com/office/officeart/2005/8/layout/hProcess6"/>
    <dgm:cxn modelId="{4446CD78-4DCA-0542-AC2F-7495A6D670CC}" type="presParOf" srcId="{83C6956B-7DB2-FF42-84DD-DD774E108FB5}" destId="{5D0C6F46-746E-6144-B3AA-95B57D554EC9}" srcOrd="2" destOrd="0" presId="urn:microsoft.com/office/officeart/2005/8/layout/hProcess6"/>
    <dgm:cxn modelId="{145EAE6D-8885-3C4E-A60B-31ACF4331C35}" type="presParOf" srcId="{5D0C6F46-746E-6144-B3AA-95B57D554EC9}" destId="{01C80730-929D-4E4F-AB4C-5AB1977A1820}" srcOrd="0" destOrd="0" presId="urn:microsoft.com/office/officeart/2005/8/layout/hProcess6"/>
    <dgm:cxn modelId="{91C2E8D1-75BF-BA4C-B869-3F61C6EEB855}" type="presParOf" srcId="{5D0C6F46-746E-6144-B3AA-95B57D554EC9}" destId="{FA944B7A-CC9E-444B-9D9E-BFEAD62ED776}" srcOrd="1" destOrd="0" presId="urn:microsoft.com/office/officeart/2005/8/layout/hProcess6"/>
    <dgm:cxn modelId="{9473325C-D871-5C49-BA5D-C968466A7D07}" type="presParOf" srcId="{5D0C6F46-746E-6144-B3AA-95B57D554EC9}" destId="{2FAFAED7-F08F-774F-9035-27A17DFA2711}" srcOrd="2" destOrd="0" presId="urn:microsoft.com/office/officeart/2005/8/layout/hProcess6"/>
    <dgm:cxn modelId="{8E884AF4-0470-CE4E-84C7-1BF6EC06848D}"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ata22.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pPr>
        <a:solidFill>
          <a:schemeClr val="accent2"/>
        </a:solidFill>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pPr>
        <a:solidFill>
          <a:srgbClr val="7030A0">
            <a:alpha val="90000"/>
          </a:srgbClr>
        </a:solidFill>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04ADDE12-9E4A-9D45-86F6-7A98FF203D69}" type="presOf" srcId="{20B58E4E-4874-2D42-BCD8-FA915F42DD52}" destId="{83C6956B-7DB2-FF42-84DD-DD774E108FB5}" srcOrd="0" destOrd="0" presId="urn:microsoft.com/office/officeart/2005/8/layout/hProcess6"/>
    <dgm:cxn modelId="{A93E3926-E485-4E42-A3D9-6A1188DAD847}" type="presOf" srcId="{FF237BEC-AFDB-5040-AA12-B7C4B4324BCA}" destId="{356E6B33-FACA-774E-A7C4-DC30B1BE6080}" srcOrd="1"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40D1788-E270-B64C-AB7B-DF246DC0302D}" type="presOf" srcId="{FF237BEC-AFDB-5040-AA12-B7C4B4324BCA}" destId="{22AE9E1A-BFF4-6B4D-8CBD-5B7DF3B1465A}" srcOrd="0" destOrd="0" presId="urn:microsoft.com/office/officeart/2005/8/layout/hProcess6"/>
    <dgm:cxn modelId="{FB6DACB6-C5BB-9147-AFD6-075F60494A25}" srcId="{20B58E4E-4874-2D42-BCD8-FA915F42DD52}" destId="{DAFD7E44-3561-674A-B81A-A74565A23192}" srcOrd="0" destOrd="0" parTransId="{AB3571E4-7BEC-A74A-9834-6E3A8367E129}" sibTransId="{C06D1676-29F7-E84A-9A84-A8C7B51013D1}"/>
    <dgm:cxn modelId="{D27C51E6-0EE8-9443-BFD6-ADBA4CD1FF32}" srcId="{20B58E4E-4874-2D42-BCD8-FA915F42DD52}" destId="{207F61D6-875C-C843-A031-E377D239B116}" srcOrd="1" destOrd="0" parTransId="{6CE55ABF-0EDA-6F45-AB5E-569EBF9E09F0}" sibTransId="{D402F314-CAEA-B440-B06D-2F023AF0EBE8}"/>
    <dgm:cxn modelId="{838F9EE6-72AE-D54E-A12B-39416AD480A2}" type="presOf" srcId="{207F61D6-875C-C843-A031-E377D239B116}" destId="{F6380209-A6D1-1947-9239-F6DD684401AF}" srcOrd="0" destOrd="0" presId="urn:microsoft.com/office/officeart/2005/8/layout/hProcess6"/>
    <dgm:cxn modelId="{A1155EEB-CD13-5C41-9C0A-39D3D4ABCF15}" type="presOf" srcId="{DAFD7E44-3561-674A-B81A-A74565A23192}" destId="{1118ABB5-0A8F-834C-A496-F3AF46A9362D}" srcOrd="0" destOrd="0" presId="urn:microsoft.com/office/officeart/2005/8/layout/hProcess6"/>
    <dgm:cxn modelId="{1A51C3B2-AF4B-2C4F-9077-40ABAFF785FA}" type="presParOf" srcId="{83C6956B-7DB2-FF42-84DD-DD774E108FB5}" destId="{C5DE98ED-5E15-334B-9BCA-C88E7C471C7B}" srcOrd="0" destOrd="0" presId="urn:microsoft.com/office/officeart/2005/8/layout/hProcess6"/>
    <dgm:cxn modelId="{1AE8602E-8286-6A4C-AE19-DE4B0B871871}" type="presParOf" srcId="{C5DE98ED-5E15-334B-9BCA-C88E7C471C7B}" destId="{804D80F5-0CBD-0A4F-A34D-A0FD50974E07}" srcOrd="0" destOrd="0" presId="urn:microsoft.com/office/officeart/2005/8/layout/hProcess6"/>
    <dgm:cxn modelId="{C489B952-28D5-EE49-B175-29C50FE7BBD6}" type="presParOf" srcId="{C5DE98ED-5E15-334B-9BCA-C88E7C471C7B}" destId="{22AE9E1A-BFF4-6B4D-8CBD-5B7DF3B1465A}" srcOrd="1" destOrd="0" presId="urn:microsoft.com/office/officeart/2005/8/layout/hProcess6"/>
    <dgm:cxn modelId="{4107BFC3-C0C2-5F4D-9D69-D1B89C73CE8C}" type="presParOf" srcId="{C5DE98ED-5E15-334B-9BCA-C88E7C471C7B}" destId="{356E6B33-FACA-774E-A7C4-DC30B1BE6080}" srcOrd="2" destOrd="0" presId="urn:microsoft.com/office/officeart/2005/8/layout/hProcess6"/>
    <dgm:cxn modelId="{1A6CD812-347D-4A4C-A721-DACD1AB2056F}" type="presParOf" srcId="{C5DE98ED-5E15-334B-9BCA-C88E7C471C7B}" destId="{1118ABB5-0A8F-834C-A496-F3AF46A9362D}" srcOrd="3" destOrd="0" presId="urn:microsoft.com/office/officeart/2005/8/layout/hProcess6"/>
    <dgm:cxn modelId="{3D796152-BD02-9A45-821B-C8787AEB874C}" type="presParOf" srcId="{83C6956B-7DB2-FF42-84DD-DD774E108FB5}" destId="{C7878829-77F6-9049-A60E-73987EC0C8AE}" srcOrd="1" destOrd="0" presId="urn:microsoft.com/office/officeart/2005/8/layout/hProcess6"/>
    <dgm:cxn modelId="{91B96B66-2F46-664D-A4E1-73395D38E2E8}" type="presParOf" srcId="{83C6956B-7DB2-FF42-84DD-DD774E108FB5}" destId="{5D0C6F46-746E-6144-B3AA-95B57D554EC9}" srcOrd="2" destOrd="0" presId="urn:microsoft.com/office/officeart/2005/8/layout/hProcess6"/>
    <dgm:cxn modelId="{02B369B6-3819-B74C-ABBC-157073F19F8E}" type="presParOf" srcId="{5D0C6F46-746E-6144-B3AA-95B57D554EC9}" destId="{01C80730-929D-4E4F-AB4C-5AB1977A1820}" srcOrd="0" destOrd="0" presId="urn:microsoft.com/office/officeart/2005/8/layout/hProcess6"/>
    <dgm:cxn modelId="{A22BAB3A-A1B0-3E46-BBA2-373862695F6E}" type="presParOf" srcId="{5D0C6F46-746E-6144-B3AA-95B57D554EC9}" destId="{FA944B7A-CC9E-444B-9D9E-BFEAD62ED776}" srcOrd="1" destOrd="0" presId="urn:microsoft.com/office/officeart/2005/8/layout/hProcess6"/>
    <dgm:cxn modelId="{E11D2A1D-3C97-9A43-91E0-572DAF95BFA0}" type="presParOf" srcId="{5D0C6F46-746E-6144-B3AA-95B57D554EC9}" destId="{2FAFAED7-F08F-774F-9035-27A17DFA2711}" srcOrd="2" destOrd="0" presId="urn:microsoft.com/office/officeart/2005/8/layout/hProcess6"/>
    <dgm:cxn modelId="{0A6DCF19-FB4F-9240-81AB-E8C2A0AA3FDF}"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23"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6AB07AB3-207C-A14E-8A8C-0FD38861AAE7}" type="doc">
      <dgm:prSet loTypeId="urn:microsoft.com/office/officeart/2005/8/layout/process1" loCatId="" qsTypeId="urn:microsoft.com/office/officeart/2005/8/quickstyle/simple1" qsCatId="simple" csTypeId="urn:microsoft.com/office/officeart/2005/8/colors/colorful2" csCatId="colorful" phldr="1"/>
      <dgm:spPr/>
    </dgm:pt>
    <dgm:pt modelId="{2FC5D112-153E-894B-A044-DADB91B1E6E5}">
      <dgm:prSet phldrT="[文本]" custT="1"/>
      <dgm:spPr/>
      <dgm:t>
        <a:bodyPr/>
        <a:lstStyle/>
        <a:p>
          <a:r>
            <a:rPr lang="zh-CN" altLang="en-US" sz="2000" b="1" dirty="0"/>
            <a:t>属性标注</a:t>
          </a:r>
        </a:p>
      </dgm:t>
    </dgm:pt>
    <dgm:pt modelId="{856A2F84-7645-FD45-9D11-0AEAA1121272}" type="parTrans" cxnId="{B09636CF-FA78-B045-8E3B-FD2048A110AD}">
      <dgm:prSet/>
      <dgm:spPr/>
      <dgm:t>
        <a:bodyPr/>
        <a:lstStyle/>
        <a:p>
          <a:endParaRPr lang="zh-CN" altLang="en-US"/>
        </a:p>
      </dgm:t>
    </dgm:pt>
    <dgm:pt modelId="{2B8CF368-2CAA-B048-BFBB-ECB55F848E6E}" type="sibTrans" cxnId="{B09636CF-FA78-B045-8E3B-FD2048A110AD}">
      <dgm:prSet/>
      <dgm:spPr/>
      <dgm:t>
        <a:bodyPr/>
        <a:lstStyle/>
        <a:p>
          <a:endParaRPr lang="zh-CN" altLang="en-US"/>
        </a:p>
      </dgm:t>
    </dgm:pt>
    <dgm:pt modelId="{FAD79D32-EE64-2C45-8316-BC4E9417C6AB}">
      <dgm:prSet phldrT="[文本]" custT="1"/>
      <dgm:spPr/>
      <dgm:t>
        <a:bodyPr/>
        <a:lstStyle/>
        <a:p>
          <a:r>
            <a:rPr lang="zh-CN" altLang="en-US" sz="2000" b="1" dirty="0"/>
            <a:t>隐私模型配置</a:t>
          </a:r>
        </a:p>
      </dgm:t>
    </dgm:pt>
    <dgm:pt modelId="{011ADCCB-D32B-DE46-84DE-E53E14356622}" type="parTrans" cxnId="{C7EF04EF-B0B1-0A4A-B8A4-347DD7BA97C4}">
      <dgm:prSet/>
      <dgm:spPr/>
      <dgm:t>
        <a:bodyPr/>
        <a:lstStyle/>
        <a:p>
          <a:endParaRPr lang="zh-CN" altLang="en-US"/>
        </a:p>
      </dgm:t>
    </dgm:pt>
    <dgm:pt modelId="{976108C4-DF74-4849-A89A-0E04E56D0067}" type="sibTrans" cxnId="{C7EF04EF-B0B1-0A4A-B8A4-347DD7BA97C4}">
      <dgm:prSet/>
      <dgm:spPr/>
      <dgm:t>
        <a:bodyPr/>
        <a:lstStyle/>
        <a:p>
          <a:endParaRPr lang="zh-CN" altLang="en-US"/>
        </a:p>
      </dgm:t>
    </dgm:pt>
    <dgm:pt modelId="{634F8725-2B50-A947-94B2-4A90BE90C774}">
      <dgm:prSet phldrT="[文本]"/>
      <dgm:spPr/>
      <dgm:t>
        <a:bodyPr/>
        <a:lstStyle/>
        <a:p>
          <a:r>
            <a:rPr lang="zh-CN" altLang="en-US" b="1" dirty="0"/>
            <a:t>匿名化处理</a:t>
          </a:r>
        </a:p>
      </dgm:t>
    </dgm:pt>
    <dgm:pt modelId="{268C6074-515E-3140-81E2-ABC3DBD4D3DD}" type="parTrans" cxnId="{A0A5A007-2A32-404F-96B3-F70F0602AE7E}">
      <dgm:prSet/>
      <dgm:spPr/>
      <dgm:t>
        <a:bodyPr/>
        <a:lstStyle/>
        <a:p>
          <a:endParaRPr lang="zh-CN" altLang="en-US"/>
        </a:p>
      </dgm:t>
    </dgm:pt>
    <dgm:pt modelId="{9EB446AA-62E8-A145-B782-E7C5F0E5D0CE}" type="sibTrans" cxnId="{A0A5A007-2A32-404F-96B3-F70F0602AE7E}">
      <dgm:prSet/>
      <dgm:spPr/>
      <dgm:t>
        <a:bodyPr/>
        <a:lstStyle/>
        <a:p>
          <a:endParaRPr lang="zh-CN" altLang="en-US"/>
        </a:p>
      </dgm:t>
    </dgm:pt>
    <dgm:pt modelId="{0086D896-F8D2-9247-AA0A-1E75551D1934}">
      <dgm:prSet/>
      <dgm:spPr/>
      <dgm:t>
        <a:bodyPr/>
        <a:lstStyle/>
        <a:p>
          <a:r>
            <a:rPr lang="zh-CN" altLang="en-US" b="1" dirty="0"/>
            <a:t>解空间优化</a:t>
          </a:r>
        </a:p>
      </dgm:t>
    </dgm:pt>
    <dgm:pt modelId="{80487A17-CC3B-3A47-B44F-AAD0AA36F041}" type="parTrans" cxnId="{8861A927-0BD0-7D46-9C72-83F141F48D0F}">
      <dgm:prSet/>
      <dgm:spPr/>
      <dgm:t>
        <a:bodyPr/>
        <a:lstStyle/>
        <a:p>
          <a:endParaRPr lang="zh-CN" altLang="en-US"/>
        </a:p>
      </dgm:t>
    </dgm:pt>
    <dgm:pt modelId="{B89A9F6F-9706-8B44-BCF1-4F8DB4D88FE3}" type="sibTrans" cxnId="{8861A927-0BD0-7D46-9C72-83F141F48D0F}">
      <dgm:prSet/>
      <dgm:spPr/>
      <dgm:t>
        <a:bodyPr/>
        <a:lstStyle/>
        <a:p>
          <a:endParaRPr lang="zh-CN" altLang="en-US"/>
        </a:p>
      </dgm:t>
    </dgm:pt>
    <dgm:pt modelId="{B4ABF7A0-1EE5-8F4E-9BDC-4A74B4DCBE80}">
      <dgm:prSet/>
      <dgm:spPr/>
      <dgm:t>
        <a:bodyPr/>
        <a:lstStyle/>
        <a:p>
          <a:r>
            <a:rPr lang="zh-CN" altLang="en-US" b="1" dirty="0"/>
            <a:t>可用性与隐私风险分析</a:t>
          </a:r>
        </a:p>
      </dgm:t>
    </dgm:pt>
    <dgm:pt modelId="{5439B9F2-B775-8243-A413-8E41412C844E}" type="parTrans" cxnId="{4A70428A-E9C2-3C4E-8AF3-441486F81DA1}">
      <dgm:prSet/>
      <dgm:spPr/>
      <dgm:t>
        <a:bodyPr/>
        <a:lstStyle/>
        <a:p>
          <a:endParaRPr lang="zh-CN" altLang="en-US"/>
        </a:p>
      </dgm:t>
    </dgm:pt>
    <dgm:pt modelId="{F85C9A5D-0097-4A49-A0D0-C112E8407D79}" type="sibTrans" cxnId="{4A70428A-E9C2-3C4E-8AF3-441486F81DA1}">
      <dgm:prSet/>
      <dgm:spPr/>
      <dgm:t>
        <a:bodyPr/>
        <a:lstStyle/>
        <a:p>
          <a:endParaRPr lang="zh-CN" altLang="en-US"/>
        </a:p>
      </dgm:t>
    </dgm:pt>
    <dgm:pt modelId="{EE5D352E-E573-5148-B6B7-656070276CA5}" type="pres">
      <dgm:prSet presAssocID="{6AB07AB3-207C-A14E-8A8C-0FD38861AAE7}" presName="Name0" presStyleCnt="0">
        <dgm:presLayoutVars>
          <dgm:dir/>
          <dgm:resizeHandles val="exact"/>
        </dgm:presLayoutVars>
      </dgm:prSet>
      <dgm:spPr/>
    </dgm:pt>
    <dgm:pt modelId="{2732C9B4-F663-004F-A458-270ED215F84F}" type="pres">
      <dgm:prSet presAssocID="{2FC5D112-153E-894B-A044-DADB91B1E6E5}" presName="node" presStyleLbl="node1" presStyleIdx="0" presStyleCnt="5">
        <dgm:presLayoutVars>
          <dgm:bulletEnabled val="1"/>
        </dgm:presLayoutVars>
      </dgm:prSet>
      <dgm:spPr/>
    </dgm:pt>
    <dgm:pt modelId="{C4AD4633-B0FF-E240-B07A-BE22F36A73EA}" type="pres">
      <dgm:prSet presAssocID="{2B8CF368-2CAA-B048-BFBB-ECB55F848E6E}" presName="sibTrans" presStyleLbl="sibTrans2D1" presStyleIdx="0" presStyleCnt="4"/>
      <dgm:spPr/>
    </dgm:pt>
    <dgm:pt modelId="{32808311-61AD-4C40-A8D7-08EC000088CC}" type="pres">
      <dgm:prSet presAssocID="{2B8CF368-2CAA-B048-BFBB-ECB55F848E6E}" presName="connectorText" presStyleLbl="sibTrans2D1" presStyleIdx="0" presStyleCnt="4"/>
      <dgm:spPr/>
    </dgm:pt>
    <dgm:pt modelId="{013BC774-6E0C-5344-AD31-A13AF0FA3BDF}" type="pres">
      <dgm:prSet presAssocID="{FAD79D32-EE64-2C45-8316-BC4E9417C6AB}" presName="node" presStyleLbl="node1" presStyleIdx="1" presStyleCnt="5">
        <dgm:presLayoutVars>
          <dgm:bulletEnabled val="1"/>
        </dgm:presLayoutVars>
      </dgm:prSet>
      <dgm:spPr/>
    </dgm:pt>
    <dgm:pt modelId="{5F3518F6-42A9-6046-9A87-6F75C3CC28F5}" type="pres">
      <dgm:prSet presAssocID="{976108C4-DF74-4849-A89A-0E04E56D0067}" presName="sibTrans" presStyleLbl="sibTrans2D1" presStyleIdx="1" presStyleCnt="4"/>
      <dgm:spPr/>
    </dgm:pt>
    <dgm:pt modelId="{786D0E0A-D113-0046-8DE8-C57B7A6C4B18}" type="pres">
      <dgm:prSet presAssocID="{976108C4-DF74-4849-A89A-0E04E56D0067}" presName="connectorText" presStyleLbl="sibTrans2D1" presStyleIdx="1" presStyleCnt="4"/>
      <dgm:spPr/>
    </dgm:pt>
    <dgm:pt modelId="{ADDC6BC1-0697-AD4E-90FD-47A1934BE805}" type="pres">
      <dgm:prSet presAssocID="{634F8725-2B50-A947-94B2-4A90BE90C774}" presName="node" presStyleLbl="node1" presStyleIdx="2" presStyleCnt="5">
        <dgm:presLayoutVars>
          <dgm:bulletEnabled val="1"/>
        </dgm:presLayoutVars>
      </dgm:prSet>
      <dgm:spPr/>
    </dgm:pt>
    <dgm:pt modelId="{63B90537-F7BB-7F47-B35D-03AA522EB8E2}" type="pres">
      <dgm:prSet presAssocID="{9EB446AA-62E8-A145-B782-E7C5F0E5D0CE}" presName="sibTrans" presStyleLbl="sibTrans2D1" presStyleIdx="2" presStyleCnt="4"/>
      <dgm:spPr/>
    </dgm:pt>
    <dgm:pt modelId="{6E535A89-343F-6940-8CE5-4E4454E8FDB2}" type="pres">
      <dgm:prSet presAssocID="{9EB446AA-62E8-A145-B782-E7C5F0E5D0CE}" presName="connectorText" presStyleLbl="sibTrans2D1" presStyleIdx="2" presStyleCnt="4"/>
      <dgm:spPr/>
    </dgm:pt>
    <dgm:pt modelId="{ADE9155F-6B41-104A-9331-A0CF464E8EDB}" type="pres">
      <dgm:prSet presAssocID="{0086D896-F8D2-9247-AA0A-1E75551D1934}" presName="node" presStyleLbl="node1" presStyleIdx="3" presStyleCnt="5">
        <dgm:presLayoutVars>
          <dgm:bulletEnabled val="1"/>
        </dgm:presLayoutVars>
      </dgm:prSet>
      <dgm:spPr/>
    </dgm:pt>
    <dgm:pt modelId="{6DD6C704-4170-A845-9F66-EFE2314FAC1B}" type="pres">
      <dgm:prSet presAssocID="{B89A9F6F-9706-8B44-BCF1-4F8DB4D88FE3}" presName="sibTrans" presStyleLbl="sibTrans2D1" presStyleIdx="3" presStyleCnt="4"/>
      <dgm:spPr/>
    </dgm:pt>
    <dgm:pt modelId="{6EEC085E-2722-4446-A185-58F09E71DA68}" type="pres">
      <dgm:prSet presAssocID="{B89A9F6F-9706-8B44-BCF1-4F8DB4D88FE3}" presName="connectorText" presStyleLbl="sibTrans2D1" presStyleIdx="3" presStyleCnt="4"/>
      <dgm:spPr/>
    </dgm:pt>
    <dgm:pt modelId="{CB25F296-7F4A-A84D-B468-C086BCF04C9A}" type="pres">
      <dgm:prSet presAssocID="{B4ABF7A0-1EE5-8F4E-9BDC-4A74B4DCBE80}" presName="node" presStyleLbl="node1" presStyleIdx="4" presStyleCnt="5">
        <dgm:presLayoutVars>
          <dgm:bulletEnabled val="1"/>
        </dgm:presLayoutVars>
      </dgm:prSet>
      <dgm:spPr/>
    </dgm:pt>
  </dgm:ptLst>
  <dgm:cxnLst>
    <dgm:cxn modelId="{D1910C03-BEDA-714D-80A3-1469E355B1B0}" type="presOf" srcId="{B4ABF7A0-1EE5-8F4E-9BDC-4A74B4DCBE80}" destId="{CB25F296-7F4A-A84D-B468-C086BCF04C9A}" srcOrd="0" destOrd="0" presId="urn:microsoft.com/office/officeart/2005/8/layout/process1"/>
    <dgm:cxn modelId="{01878807-5A4C-BE4A-9A67-3B3E46ABA3C4}" type="presOf" srcId="{B89A9F6F-9706-8B44-BCF1-4F8DB4D88FE3}" destId="{6EEC085E-2722-4446-A185-58F09E71DA68}" srcOrd="1" destOrd="0" presId="urn:microsoft.com/office/officeart/2005/8/layout/process1"/>
    <dgm:cxn modelId="{A0A5A007-2A32-404F-96B3-F70F0602AE7E}" srcId="{6AB07AB3-207C-A14E-8A8C-0FD38861AAE7}" destId="{634F8725-2B50-A947-94B2-4A90BE90C774}" srcOrd="2" destOrd="0" parTransId="{268C6074-515E-3140-81E2-ABC3DBD4D3DD}" sibTransId="{9EB446AA-62E8-A145-B782-E7C5F0E5D0CE}"/>
    <dgm:cxn modelId="{1DB1250B-AEBC-9242-B10C-F22D8D196E05}" type="presOf" srcId="{976108C4-DF74-4849-A89A-0E04E56D0067}" destId="{5F3518F6-42A9-6046-9A87-6F75C3CC28F5}" srcOrd="0" destOrd="0" presId="urn:microsoft.com/office/officeart/2005/8/layout/process1"/>
    <dgm:cxn modelId="{6CDD0925-17CB-864F-81F9-EB985C63DF5C}" type="presOf" srcId="{2B8CF368-2CAA-B048-BFBB-ECB55F848E6E}" destId="{32808311-61AD-4C40-A8D7-08EC000088CC}" srcOrd="1" destOrd="0" presId="urn:microsoft.com/office/officeart/2005/8/layout/process1"/>
    <dgm:cxn modelId="{8861A927-0BD0-7D46-9C72-83F141F48D0F}" srcId="{6AB07AB3-207C-A14E-8A8C-0FD38861AAE7}" destId="{0086D896-F8D2-9247-AA0A-1E75551D1934}" srcOrd="3" destOrd="0" parTransId="{80487A17-CC3B-3A47-B44F-AAD0AA36F041}" sibTransId="{B89A9F6F-9706-8B44-BCF1-4F8DB4D88FE3}"/>
    <dgm:cxn modelId="{79F3533B-ECFF-904C-B87A-A9910A775445}" type="presOf" srcId="{0086D896-F8D2-9247-AA0A-1E75551D1934}" destId="{ADE9155F-6B41-104A-9331-A0CF464E8EDB}" srcOrd="0" destOrd="0" presId="urn:microsoft.com/office/officeart/2005/8/layout/process1"/>
    <dgm:cxn modelId="{B2216752-5028-8E44-B6D7-F38D3FC26C3D}" type="presOf" srcId="{2FC5D112-153E-894B-A044-DADB91B1E6E5}" destId="{2732C9B4-F663-004F-A458-270ED215F84F}" srcOrd="0" destOrd="0" presId="urn:microsoft.com/office/officeart/2005/8/layout/process1"/>
    <dgm:cxn modelId="{B4EC1386-8D24-0749-8EF5-FFA67937156B}" type="presOf" srcId="{B89A9F6F-9706-8B44-BCF1-4F8DB4D88FE3}" destId="{6DD6C704-4170-A845-9F66-EFE2314FAC1B}" srcOrd="0" destOrd="0" presId="urn:microsoft.com/office/officeart/2005/8/layout/process1"/>
    <dgm:cxn modelId="{B5099288-F69D-D043-9C98-441DE532382B}" type="presOf" srcId="{976108C4-DF74-4849-A89A-0E04E56D0067}" destId="{786D0E0A-D113-0046-8DE8-C57B7A6C4B18}" srcOrd="1" destOrd="0" presId="urn:microsoft.com/office/officeart/2005/8/layout/process1"/>
    <dgm:cxn modelId="{4A70428A-E9C2-3C4E-8AF3-441486F81DA1}" srcId="{6AB07AB3-207C-A14E-8A8C-0FD38861AAE7}" destId="{B4ABF7A0-1EE5-8F4E-9BDC-4A74B4DCBE80}" srcOrd="4" destOrd="0" parTransId="{5439B9F2-B775-8243-A413-8E41412C844E}" sibTransId="{F85C9A5D-0097-4A49-A0D0-C112E8407D79}"/>
    <dgm:cxn modelId="{C4CA098E-DBAF-6C44-880B-1396068BDED3}" type="presOf" srcId="{6AB07AB3-207C-A14E-8A8C-0FD38861AAE7}" destId="{EE5D352E-E573-5148-B6B7-656070276CA5}" srcOrd="0" destOrd="0" presId="urn:microsoft.com/office/officeart/2005/8/layout/process1"/>
    <dgm:cxn modelId="{213B8CB0-38EB-5241-AB90-47061E103E14}" type="presOf" srcId="{FAD79D32-EE64-2C45-8316-BC4E9417C6AB}" destId="{013BC774-6E0C-5344-AD31-A13AF0FA3BDF}" srcOrd="0" destOrd="0" presId="urn:microsoft.com/office/officeart/2005/8/layout/process1"/>
    <dgm:cxn modelId="{D7D2CDB7-3F90-E04D-A9F2-362052768FA9}" type="presOf" srcId="{2B8CF368-2CAA-B048-BFBB-ECB55F848E6E}" destId="{C4AD4633-B0FF-E240-B07A-BE22F36A73EA}" srcOrd="0" destOrd="0" presId="urn:microsoft.com/office/officeart/2005/8/layout/process1"/>
    <dgm:cxn modelId="{B09636CF-FA78-B045-8E3B-FD2048A110AD}" srcId="{6AB07AB3-207C-A14E-8A8C-0FD38861AAE7}" destId="{2FC5D112-153E-894B-A044-DADB91B1E6E5}" srcOrd="0" destOrd="0" parTransId="{856A2F84-7645-FD45-9D11-0AEAA1121272}" sibTransId="{2B8CF368-2CAA-B048-BFBB-ECB55F848E6E}"/>
    <dgm:cxn modelId="{060038E4-5F00-7E4A-BE3D-D567D588E082}" type="presOf" srcId="{9EB446AA-62E8-A145-B782-E7C5F0E5D0CE}" destId="{63B90537-F7BB-7F47-B35D-03AA522EB8E2}" srcOrd="0" destOrd="0" presId="urn:microsoft.com/office/officeart/2005/8/layout/process1"/>
    <dgm:cxn modelId="{C7EF04EF-B0B1-0A4A-B8A4-347DD7BA97C4}" srcId="{6AB07AB3-207C-A14E-8A8C-0FD38861AAE7}" destId="{FAD79D32-EE64-2C45-8316-BC4E9417C6AB}" srcOrd="1" destOrd="0" parTransId="{011ADCCB-D32B-DE46-84DE-E53E14356622}" sibTransId="{976108C4-DF74-4849-A89A-0E04E56D0067}"/>
    <dgm:cxn modelId="{73DCF7F5-6FD0-444D-95AF-70ECA0F01E7E}" type="presOf" srcId="{9EB446AA-62E8-A145-B782-E7C5F0E5D0CE}" destId="{6E535A89-343F-6940-8CE5-4E4454E8FDB2}" srcOrd="1" destOrd="0" presId="urn:microsoft.com/office/officeart/2005/8/layout/process1"/>
    <dgm:cxn modelId="{66D490FC-AAF6-D046-B72C-825A332DF5E4}" type="presOf" srcId="{634F8725-2B50-A947-94B2-4A90BE90C774}" destId="{ADDC6BC1-0697-AD4E-90FD-47A1934BE805}" srcOrd="0" destOrd="0" presId="urn:microsoft.com/office/officeart/2005/8/layout/process1"/>
    <dgm:cxn modelId="{B3CCB624-66F0-3643-BDBF-04D2A0CDCB06}" type="presParOf" srcId="{EE5D352E-E573-5148-B6B7-656070276CA5}" destId="{2732C9B4-F663-004F-A458-270ED215F84F}" srcOrd="0" destOrd="0" presId="urn:microsoft.com/office/officeart/2005/8/layout/process1"/>
    <dgm:cxn modelId="{EC9CB0FA-3D37-AE43-9ADF-B5B15201FA82}" type="presParOf" srcId="{EE5D352E-E573-5148-B6B7-656070276CA5}" destId="{C4AD4633-B0FF-E240-B07A-BE22F36A73EA}" srcOrd="1" destOrd="0" presId="urn:microsoft.com/office/officeart/2005/8/layout/process1"/>
    <dgm:cxn modelId="{C83514B0-5656-FB44-9C68-571F84E8ADF9}" type="presParOf" srcId="{C4AD4633-B0FF-E240-B07A-BE22F36A73EA}" destId="{32808311-61AD-4C40-A8D7-08EC000088CC}" srcOrd="0" destOrd="0" presId="urn:microsoft.com/office/officeart/2005/8/layout/process1"/>
    <dgm:cxn modelId="{620623EC-FCAF-1240-AE00-80A96373D321}" type="presParOf" srcId="{EE5D352E-E573-5148-B6B7-656070276CA5}" destId="{013BC774-6E0C-5344-AD31-A13AF0FA3BDF}" srcOrd="2" destOrd="0" presId="urn:microsoft.com/office/officeart/2005/8/layout/process1"/>
    <dgm:cxn modelId="{F63E1C64-54E9-DD43-84F4-11C8FE0C1A74}" type="presParOf" srcId="{EE5D352E-E573-5148-B6B7-656070276CA5}" destId="{5F3518F6-42A9-6046-9A87-6F75C3CC28F5}" srcOrd="3" destOrd="0" presId="urn:microsoft.com/office/officeart/2005/8/layout/process1"/>
    <dgm:cxn modelId="{AD1295E3-234C-9144-847C-BF541A2ED21A}" type="presParOf" srcId="{5F3518F6-42A9-6046-9A87-6F75C3CC28F5}" destId="{786D0E0A-D113-0046-8DE8-C57B7A6C4B18}" srcOrd="0" destOrd="0" presId="urn:microsoft.com/office/officeart/2005/8/layout/process1"/>
    <dgm:cxn modelId="{54299D9D-2BB5-EB4C-9E89-09F5296B026A}" type="presParOf" srcId="{EE5D352E-E573-5148-B6B7-656070276CA5}" destId="{ADDC6BC1-0697-AD4E-90FD-47A1934BE805}" srcOrd="4" destOrd="0" presId="urn:microsoft.com/office/officeart/2005/8/layout/process1"/>
    <dgm:cxn modelId="{58DD44C1-A633-0B4A-AE9E-86DCE35470B9}" type="presParOf" srcId="{EE5D352E-E573-5148-B6B7-656070276CA5}" destId="{63B90537-F7BB-7F47-B35D-03AA522EB8E2}" srcOrd="5" destOrd="0" presId="urn:microsoft.com/office/officeart/2005/8/layout/process1"/>
    <dgm:cxn modelId="{CDEAD6F7-E36C-C04A-AE83-B1066AD4A94C}" type="presParOf" srcId="{63B90537-F7BB-7F47-B35D-03AA522EB8E2}" destId="{6E535A89-343F-6940-8CE5-4E4454E8FDB2}" srcOrd="0" destOrd="0" presId="urn:microsoft.com/office/officeart/2005/8/layout/process1"/>
    <dgm:cxn modelId="{2FAAF49F-4BF7-6E4D-A8F5-5FE9186DCB30}" type="presParOf" srcId="{EE5D352E-E573-5148-B6B7-656070276CA5}" destId="{ADE9155F-6B41-104A-9331-A0CF464E8EDB}" srcOrd="6" destOrd="0" presId="urn:microsoft.com/office/officeart/2005/8/layout/process1"/>
    <dgm:cxn modelId="{16F954E9-59C8-084C-9252-06B90BC84B23}" type="presParOf" srcId="{EE5D352E-E573-5148-B6B7-656070276CA5}" destId="{6DD6C704-4170-A845-9F66-EFE2314FAC1B}" srcOrd="7" destOrd="0" presId="urn:microsoft.com/office/officeart/2005/8/layout/process1"/>
    <dgm:cxn modelId="{1807024C-84E9-B94D-A342-4E790BC24B49}" type="presParOf" srcId="{6DD6C704-4170-A845-9F66-EFE2314FAC1B}" destId="{6EEC085E-2722-4446-A185-58F09E71DA68}" srcOrd="0" destOrd="0" presId="urn:microsoft.com/office/officeart/2005/8/layout/process1"/>
    <dgm:cxn modelId="{111FF436-1358-2A4C-BF83-1C0B46FAD7BC}" type="presParOf" srcId="{EE5D352E-E573-5148-B6B7-656070276CA5}" destId="{CB25F296-7F4A-A84D-B468-C086BCF04C9A}" srcOrd="8" destOrd="0" presId="urn:microsoft.com/office/officeart/2005/8/layout/process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pPr>
        <a:solidFill>
          <a:schemeClr val="accent6">
            <a:lumMod val="75000"/>
            <a:alpha val="90000"/>
          </a:schemeClr>
        </a:solidFill>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94F9E11F-6314-5E4F-8973-AE4F79C7983E}" type="presOf" srcId="{FF237BEC-AFDB-5040-AA12-B7C4B4324BCA}" destId="{356E6B33-FACA-774E-A7C4-DC30B1BE6080}" srcOrd="1" destOrd="0" presId="urn:microsoft.com/office/officeart/2005/8/layout/hProcess6"/>
    <dgm:cxn modelId="{81FCC527-A590-5141-95E4-ED1956ED933F}" type="presOf" srcId="{20B58E4E-4874-2D42-BCD8-FA915F42DD52}" destId="{83C6956B-7DB2-FF42-84DD-DD774E108FB5}" srcOrd="0" destOrd="0" presId="urn:microsoft.com/office/officeart/2005/8/layout/hProcess6"/>
    <dgm:cxn modelId="{A19B6070-822F-D341-BFC9-4FF99368706A}" type="presOf" srcId="{FF237BEC-AFDB-5040-AA12-B7C4B4324BCA}" destId="{22AE9E1A-BFF4-6B4D-8CBD-5B7DF3B1465A}" srcOrd="0"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850FE8B-F2A3-E548-AB0C-A6F4B6266236}" type="presOf" srcId="{DAFD7E44-3561-674A-B81A-A74565A23192}" destId="{1118ABB5-0A8F-834C-A496-F3AF46A9362D}" srcOrd="0" destOrd="0" presId="urn:microsoft.com/office/officeart/2005/8/layout/hProcess6"/>
    <dgm:cxn modelId="{FB6DACB6-C5BB-9147-AFD6-075F60494A25}" srcId="{20B58E4E-4874-2D42-BCD8-FA915F42DD52}" destId="{DAFD7E44-3561-674A-B81A-A74565A23192}" srcOrd="0" destOrd="0" parTransId="{AB3571E4-7BEC-A74A-9834-6E3A8367E129}" sibTransId="{C06D1676-29F7-E84A-9A84-A8C7B51013D1}"/>
    <dgm:cxn modelId="{19E0C4E1-9A61-CC44-9AF1-8D5D0152A83E}" type="presOf" srcId="{207F61D6-875C-C843-A031-E377D239B116}" destId="{F6380209-A6D1-1947-9239-F6DD684401AF}" srcOrd="0" destOrd="0" presId="urn:microsoft.com/office/officeart/2005/8/layout/hProcess6"/>
    <dgm:cxn modelId="{D27C51E6-0EE8-9443-BFD6-ADBA4CD1FF32}" srcId="{20B58E4E-4874-2D42-BCD8-FA915F42DD52}" destId="{207F61D6-875C-C843-A031-E377D239B116}" srcOrd="1" destOrd="0" parTransId="{6CE55ABF-0EDA-6F45-AB5E-569EBF9E09F0}" sibTransId="{D402F314-CAEA-B440-B06D-2F023AF0EBE8}"/>
    <dgm:cxn modelId="{E3E99A6A-50C5-324B-BF4A-B7DC4E7865D4}" type="presParOf" srcId="{83C6956B-7DB2-FF42-84DD-DD774E108FB5}" destId="{C5DE98ED-5E15-334B-9BCA-C88E7C471C7B}" srcOrd="0" destOrd="0" presId="urn:microsoft.com/office/officeart/2005/8/layout/hProcess6"/>
    <dgm:cxn modelId="{72651115-9B17-4844-9E9B-CA6E76EE2522}" type="presParOf" srcId="{C5DE98ED-5E15-334B-9BCA-C88E7C471C7B}" destId="{804D80F5-0CBD-0A4F-A34D-A0FD50974E07}" srcOrd="0" destOrd="0" presId="urn:microsoft.com/office/officeart/2005/8/layout/hProcess6"/>
    <dgm:cxn modelId="{636AD49C-AFD4-404B-89CD-D351533969C3}" type="presParOf" srcId="{C5DE98ED-5E15-334B-9BCA-C88E7C471C7B}" destId="{22AE9E1A-BFF4-6B4D-8CBD-5B7DF3B1465A}" srcOrd="1" destOrd="0" presId="urn:microsoft.com/office/officeart/2005/8/layout/hProcess6"/>
    <dgm:cxn modelId="{72D2FF2E-8AB8-554D-A3CB-C142CDA1E983}" type="presParOf" srcId="{C5DE98ED-5E15-334B-9BCA-C88E7C471C7B}" destId="{356E6B33-FACA-774E-A7C4-DC30B1BE6080}" srcOrd="2" destOrd="0" presId="urn:microsoft.com/office/officeart/2005/8/layout/hProcess6"/>
    <dgm:cxn modelId="{96D40CEB-495B-F14B-B6EA-21B0B90CC358}" type="presParOf" srcId="{C5DE98ED-5E15-334B-9BCA-C88E7C471C7B}" destId="{1118ABB5-0A8F-834C-A496-F3AF46A9362D}" srcOrd="3" destOrd="0" presId="urn:microsoft.com/office/officeart/2005/8/layout/hProcess6"/>
    <dgm:cxn modelId="{76C31052-0BD5-A545-A287-7243BC3BA11C}" type="presParOf" srcId="{83C6956B-7DB2-FF42-84DD-DD774E108FB5}" destId="{C7878829-77F6-9049-A60E-73987EC0C8AE}" srcOrd="1" destOrd="0" presId="urn:microsoft.com/office/officeart/2005/8/layout/hProcess6"/>
    <dgm:cxn modelId="{1AABBEC7-596D-E447-AD2F-109A37F5D5D8}" type="presParOf" srcId="{83C6956B-7DB2-FF42-84DD-DD774E108FB5}" destId="{5D0C6F46-746E-6144-B3AA-95B57D554EC9}" srcOrd="2" destOrd="0" presId="urn:microsoft.com/office/officeart/2005/8/layout/hProcess6"/>
    <dgm:cxn modelId="{782F320E-58C4-B043-973E-7C8A63EFE43B}" type="presParOf" srcId="{5D0C6F46-746E-6144-B3AA-95B57D554EC9}" destId="{01C80730-929D-4E4F-AB4C-5AB1977A1820}" srcOrd="0" destOrd="0" presId="urn:microsoft.com/office/officeart/2005/8/layout/hProcess6"/>
    <dgm:cxn modelId="{B39AC295-B79F-5D45-93B2-4EA56CFAE35E}" type="presParOf" srcId="{5D0C6F46-746E-6144-B3AA-95B57D554EC9}" destId="{FA944B7A-CC9E-444B-9D9E-BFEAD62ED776}" srcOrd="1" destOrd="0" presId="urn:microsoft.com/office/officeart/2005/8/layout/hProcess6"/>
    <dgm:cxn modelId="{38255682-E770-BA49-A640-3E7BFD22907F}" type="presParOf" srcId="{5D0C6F46-746E-6144-B3AA-95B57D554EC9}" destId="{2FAFAED7-F08F-774F-9035-27A17DFA2711}" srcOrd="2" destOrd="0" presId="urn:microsoft.com/office/officeart/2005/8/layout/hProcess6"/>
    <dgm:cxn modelId="{683D0FB9-F87C-324E-8D5B-FD17EECA0BE1}"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pPr>
        <a:solidFill>
          <a:schemeClr val="accent5">
            <a:lumMod val="75000"/>
            <a:alpha val="90000"/>
          </a:schemeClr>
        </a:solidFill>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E0CFC919-3370-EF44-975C-C5FC00DB7255}" type="presOf" srcId="{FF237BEC-AFDB-5040-AA12-B7C4B4324BCA}" destId="{22AE9E1A-BFF4-6B4D-8CBD-5B7DF3B1465A}" srcOrd="0" destOrd="0" presId="urn:microsoft.com/office/officeart/2005/8/layout/hProcess6"/>
    <dgm:cxn modelId="{C68FBE1F-C5BC-3B48-979E-C4C44EE97E4A}" type="presOf" srcId="{20B58E4E-4874-2D42-BCD8-FA915F42DD52}" destId="{83C6956B-7DB2-FF42-84DD-DD774E108FB5}" srcOrd="0" destOrd="0" presId="urn:microsoft.com/office/officeart/2005/8/layout/hProcess6"/>
    <dgm:cxn modelId="{8E22393F-71E4-614A-9B8A-48C196F0EEEC}" type="presOf" srcId="{FF237BEC-AFDB-5040-AA12-B7C4B4324BCA}" destId="{356E6B33-FACA-774E-A7C4-DC30B1BE6080}" srcOrd="1" destOrd="0" presId="urn:microsoft.com/office/officeart/2005/8/layout/hProcess6"/>
    <dgm:cxn modelId="{831D474B-A602-7341-B09D-579D047CFB51}" type="presOf" srcId="{DAFD7E44-3561-674A-B81A-A74565A23192}" destId="{1118ABB5-0A8F-834C-A496-F3AF46A9362D}" srcOrd="0" destOrd="0" presId="urn:microsoft.com/office/officeart/2005/8/layout/hProcess6"/>
    <dgm:cxn modelId="{265CF457-CB8F-BF46-A5DD-CB7A17370E6F}" type="presOf" srcId="{207F61D6-875C-C843-A031-E377D239B116}" destId="{F6380209-A6D1-1947-9239-F6DD684401AF}" srcOrd="0"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B6DACB6-C5BB-9147-AFD6-075F60494A25}" srcId="{20B58E4E-4874-2D42-BCD8-FA915F42DD52}" destId="{DAFD7E44-3561-674A-B81A-A74565A23192}" srcOrd="0" destOrd="0" parTransId="{AB3571E4-7BEC-A74A-9834-6E3A8367E129}" sibTransId="{C06D1676-29F7-E84A-9A84-A8C7B51013D1}"/>
    <dgm:cxn modelId="{D27C51E6-0EE8-9443-BFD6-ADBA4CD1FF32}" srcId="{20B58E4E-4874-2D42-BCD8-FA915F42DD52}" destId="{207F61D6-875C-C843-A031-E377D239B116}" srcOrd="1" destOrd="0" parTransId="{6CE55ABF-0EDA-6F45-AB5E-569EBF9E09F0}" sibTransId="{D402F314-CAEA-B440-B06D-2F023AF0EBE8}"/>
    <dgm:cxn modelId="{42A2341D-C007-6E45-A35C-2934FE0DE15E}" type="presParOf" srcId="{83C6956B-7DB2-FF42-84DD-DD774E108FB5}" destId="{C5DE98ED-5E15-334B-9BCA-C88E7C471C7B}" srcOrd="0" destOrd="0" presId="urn:microsoft.com/office/officeart/2005/8/layout/hProcess6"/>
    <dgm:cxn modelId="{9EF1E719-24BC-6147-9AA4-6B5553AA33E6}" type="presParOf" srcId="{C5DE98ED-5E15-334B-9BCA-C88E7C471C7B}" destId="{804D80F5-0CBD-0A4F-A34D-A0FD50974E07}" srcOrd="0" destOrd="0" presId="urn:microsoft.com/office/officeart/2005/8/layout/hProcess6"/>
    <dgm:cxn modelId="{9F62CE4F-6EFF-0E4D-9993-526160962A36}" type="presParOf" srcId="{C5DE98ED-5E15-334B-9BCA-C88E7C471C7B}" destId="{22AE9E1A-BFF4-6B4D-8CBD-5B7DF3B1465A}" srcOrd="1" destOrd="0" presId="urn:microsoft.com/office/officeart/2005/8/layout/hProcess6"/>
    <dgm:cxn modelId="{542CFC96-980F-3747-8661-38DBF6E0C8A3}" type="presParOf" srcId="{C5DE98ED-5E15-334B-9BCA-C88E7C471C7B}" destId="{356E6B33-FACA-774E-A7C4-DC30B1BE6080}" srcOrd="2" destOrd="0" presId="urn:microsoft.com/office/officeart/2005/8/layout/hProcess6"/>
    <dgm:cxn modelId="{8FDFB44A-DEB6-814A-8A7B-781498DC5C5B}" type="presParOf" srcId="{C5DE98ED-5E15-334B-9BCA-C88E7C471C7B}" destId="{1118ABB5-0A8F-834C-A496-F3AF46A9362D}" srcOrd="3" destOrd="0" presId="urn:microsoft.com/office/officeart/2005/8/layout/hProcess6"/>
    <dgm:cxn modelId="{0EF24DA3-FFB2-B740-B3A3-B538F1888E23}" type="presParOf" srcId="{83C6956B-7DB2-FF42-84DD-DD774E108FB5}" destId="{C7878829-77F6-9049-A60E-73987EC0C8AE}" srcOrd="1" destOrd="0" presId="urn:microsoft.com/office/officeart/2005/8/layout/hProcess6"/>
    <dgm:cxn modelId="{A76997BC-8E17-C841-9F3B-AD59371B9507}" type="presParOf" srcId="{83C6956B-7DB2-FF42-84DD-DD774E108FB5}" destId="{5D0C6F46-746E-6144-B3AA-95B57D554EC9}" srcOrd="2" destOrd="0" presId="urn:microsoft.com/office/officeart/2005/8/layout/hProcess6"/>
    <dgm:cxn modelId="{F613F83D-C217-3440-B627-5B97794F3468}" type="presParOf" srcId="{5D0C6F46-746E-6144-B3AA-95B57D554EC9}" destId="{01C80730-929D-4E4F-AB4C-5AB1977A1820}" srcOrd="0" destOrd="0" presId="urn:microsoft.com/office/officeart/2005/8/layout/hProcess6"/>
    <dgm:cxn modelId="{B8C60D83-AF67-DF49-8EA7-39250934DF5E}" type="presParOf" srcId="{5D0C6F46-746E-6144-B3AA-95B57D554EC9}" destId="{FA944B7A-CC9E-444B-9D9E-BFEAD62ED776}" srcOrd="1" destOrd="0" presId="urn:microsoft.com/office/officeart/2005/8/layout/hProcess6"/>
    <dgm:cxn modelId="{D745FCFD-9B5A-6047-BDD0-61B3DC9CFC53}" type="presParOf" srcId="{5D0C6F46-746E-6144-B3AA-95B57D554EC9}" destId="{2FAFAED7-F08F-774F-9035-27A17DFA2711}" srcOrd="2" destOrd="0" presId="urn:microsoft.com/office/officeart/2005/8/layout/hProcess6"/>
    <dgm:cxn modelId="{D9BB03B1-C777-B146-A7D1-5DC1892BFA39}"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pPr>
        <a:solidFill>
          <a:schemeClr val="accent4">
            <a:lumMod val="75000"/>
            <a:alpha val="90000"/>
          </a:schemeClr>
        </a:solidFill>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E1D2F112-2945-5A42-9FA8-9D01E50616C9}" type="presOf" srcId="{DAFD7E44-3561-674A-B81A-A74565A23192}" destId="{1118ABB5-0A8F-834C-A496-F3AF46A9362D}" srcOrd="0" destOrd="0" presId="urn:microsoft.com/office/officeart/2005/8/layout/hProcess6"/>
    <dgm:cxn modelId="{1137DE45-B37B-8A4F-B2EB-CF3B9738BC75}" type="presOf" srcId="{20B58E4E-4874-2D42-BCD8-FA915F42DD52}" destId="{83C6956B-7DB2-FF42-84DD-DD774E108FB5}" srcOrd="0" destOrd="0" presId="urn:microsoft.com/office/officeart/2005/8/layout/hProcess6"/>
    <dgm:cxn modelId="{33084F74-E899-5C4D-9EAE-BBC4C8CC23FE}" type="presOf" srcId="{FF237BEC-AFDB-5040-AA12-B7C4B4324BCA}" destId="{356E6B33-FACA-774E-A7C4-DC30B1BE6080}" srcOrd="1"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C89A6BB1-6AFA-154A-BEE7-60A359F3841B}" type="presOf" srcId="{FF237BEC-AFDB-5040-AA12-B7C4B4324BCA}" destId="{22AE9E1A-BFF4-6B4D-8CBD-5B7DF3B1465A}" srcOrd="0" destOrd="0" presId="urn:microsoft.com/office/officeart/2005/8/layout/hProcess6"/>
    <dgm:cxn modelId="{FB6DACB6-C5BB-9147-AFD6-075F60494A25}" srcId="{20B58E4E-4874-2D42-BCD8-FA915F42DD52}" destId="{DAFD7E44-3561-674A-B81A-A74565A23192}" srcOrd="0" destOrd="0" parTransId="{AB3571E4-7BEC-A74A-9834-6E3A8367E129}" sibTransId="{C06D1676-29F7-E84A-9A84-A8C7B51013D1}"/>
    <dgm:cxn modelId="{D27C51E6-0EE8-9443-BFD6-ADBA4CD1FF32}" srcId="{20B58E4E-4874-2D42-BCD8-FA915F42DD52}" destId="{207F61D6-875C-C843-A031-E377D239B116}" srcOrd="1" destOrd="0" parTransId="{6CE55ABF-0EDA-6F45-AB5E-569EBF9E09F0}" sibTransId="{D402F314-CAEA-B440-B06D-2F023AF0EBE8}"/>
    <dgm:cxn modelId="{7F754DFE-B010-404B-BAB2-A9CC232944A4}" type="presOf" srcId="{207F61D6-875C-C843-A031-E377D239B116}" destId="{F6380209-A6D1-1947-9239-F6DD684401AF}" srcOrd="0" destOrd="0" presId="urn:microsoft.com/office/officeart/2005/8/layout/hProcess6"/>
    <dgm:cxn modelId="{F1DECC2B-3D0E-2047-B41F-0B6223A7D463}" type="presParOf" srcId="{83C6956B-7DB2-FF42-84DD-DD774E108FB5}" destId="{C5DE98ED-5E15-334B-9BCA-C88E7C471C7B}" srcOrd="0" destOrd="0" presId="urn:microsoft.com/office/officeart/2005/8/layout/hProcess6"/>
    <dgm:cxn modelId="{7AE4ACC7-0504-EC42-A18D-5CA8B1ABB14F}" type="presParOf" srcId="{C5DE98ED-5E15-334B-9BCA-C88E7C471C7B}" destId="{804D80F5-0CBD-0A4F-A34D-A0FD50974E07}" srcOrd="0" destOrd="0" presId="urn:microsoft.com/office/officeart/2005/8/layout/hProcess6"/>
    <dgm:cxn modelId="{02F138AE-B8E9-3D4A-943F-5EEADB0FEE65}" type="presParOf" srcId="{C5DE98ED-5E15-334B-9BCA-C88E7C471C7B}" destId="{22AE9E1A-BFF4-6B4D-8CBD-5B7DF3B1465A}" srcOrd="1" destOrd="0" presId="urn:microsoft.com/office/officeart/2005/8/layout/hProcess6"/>
    <dgm:cxn modelId="{B2CB2E48-5AB4-874E-BD0F-E212647B725F}" type="presParOf" srcId="{C5DE98ED-5E15-334B-9BCA-C88E7C471C7B}" destId="{356E6B33-FACA-774E-A7C4-DC30B1BE6080}" srcOrd="2" destOrd="0" presId="urn:microsoft.com/office/officeart/2005/8/layout/hProcess6"/>
    <dgm:cxn modelId="{34080063-8252-4B44-BBB5-FF2D2F5BD0FF}" type="presParOf" srcId="{C5DE98ED-5E15-334B-9BCA-C88E7C471C7B}" destId="{1118ABB5-0A8F-834C-A496-F3AF46A9362D}" srcOrd="3" destOrd="0" presId="urn:microsoft.com/office/officeart/2005/8/layout/hProcess6"/>
    <dgm:cxn modelId="{39F1532E-7C28-0946-B304-8F7C0A4B6A00}" type="presParOf" srcId="{83C6956B-7DB2-FF42-84DD-DD774E108FB5}" destId="{C7878829-77F6-9049-A60E-73987EC0C8AE}" srcOrd="1" destOrd="0" presId="urn:microsoft.com/office/officeart/2005/8/layout/hProcess6"/>
    <dgm:cxn modelId="{4446CD78-4DCA-0542-AC2F-7495A6D670CC}" type="presParOf" srcId="{83C6956B-7DB2-FF42-84DD-DD774E108FB5}" destId="{5D0C6F46-746E-6144-B3AA-95B57D554EC9}" srcOrd="2" destOrd="0" presId="urn:microsoft.com/office/officeart/2005/8/layout/hProcess6"/>
    <dgm:cxn modelId="{145EAE6D-8885-3C4E-A60B-31ACF4331C35}" type="presParOf" srcId="{5D0C6F46-746E-6144-B3AA-95B57D554EC9}" destId="{01C80730-929D-4E4F-AB4C-5AB1977A1820}" srcOrd="0" destOrd="0" presId="urn:microsoft.com/office/officeart/2005/8/layout/hProcess6"/>
    <dgm:cxn modelId="{91C2E8D1-75BF-BA4C-B869-3F61C6EEB855}" type="presParOf" srcId="{5D0C6F46-746E-6144-B3AA-95B57D554EC9}" destId="{FA944B7A-CC9E-444B-9D9E-BFEAD62ED776}" srcOrd="1" destOrd="0" presId="urn:microsoft.com/office/officeart/2005/8/layout/hProcess6"/>
    <dgm:cxn modelId="{9473325C-D871-5C49-BA5D-C968466A7D07}" type="presParOf" srcId="{5D0C6F46-746E-6144-B3AA-95B57D554EC9}" destId="{2FAFAED7-F08F-774F-9035-27A17DFA2711}" srcOrd="2" destOrd="0" presId="urn:microsoft.com/office/officeart/2005/8/layout/hProcess6"/>
    <dgm:cxn modelId="{8E884AF4-0470-CE4E-84C7-1BF6EC06848D}"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17"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20B58E4E-4874-2D42-BCD8-FA915F42DD52}" type="doc">
      <dgm:prSet loTypeId="urn:microsoft.com/office/officeart/2005/8/layout/hProcess6" loCatId="" qsTypeId="urn:microsoft.com/office/officeart/2005/8/quickstyle/simple4" qsCatId="simple" csTypeId="urn:microsoft.com/office/officeart/2005/8/colors/accent1_2" csCatId="accent1" phldr="1"/>
      <dgm:spPr/>
      <dgm:t>
        <a:bodyPr/>
        <a:lstStyle/>
        <a:p>
          <a:endParaRPr lang="zh-CN" altLang="en-US"/>
        </a:p>
      </dgm:t>
    </dgm:pt>
    <dgm:pt modelId="{DAFD7E44-3561-674A-B81A-A74565A23192}">
      <dgm:prSet phldrT="[文本]"/>
      <dgm:spPr/>
      <dgm:t>
        <a:bodyPr/>
        <a:lstStyle/>
        <a:p>
          <a:r>
            <a:rPr lang="en-US" altLang="zh-CN" dirty="0"/>
            <a:t> </a:t>
          </a:r>
          <a:endParaRPr lang="zh-CN" altLang="en-US" dirty="0"/>
        </a:p>
      </dgm:t>
    </dgm:pt>
    <dgm:pt modelId="{AB3571E4-7BEC-A74A-9834-6E3A8367E129}" type="parTrans" cxnId="{FB6DACB6-C5BB-9147-AFD6-075F60494A25}">
      <dgm:prSet/>
      <dgm:spPr/>
      <dgm:t>
        <a:bodyPr/>
        <a:lstStyle/>
        <a:p>
          <a:endParaRPr lang="zh-CN" altLang="en-US"/>
        </a:p>
      </dgm:t>
    </dgm:pt>
    <dgm:pt modelId="{C06D1676-29F7-E84A-9A84-A8C7B51013D1}" type="sibTrans" cxnId="{FB6DACB6-C5BB-9147-AFD6-075F60494A25}">
      <dgm:prSet/>
      <dgm:spPr/>
      <dgm:t>
        <a:bodyPr/>
        <a:lstStyle/>
        <a:p>
          <a:endParaRPr lang="zh-CN" altLang="en-US"/>
        </a:p>
      </dgm:t>
    </dgm:pt>
    <dgm:pt modelId="{FF237BEC-AFDB-5040-AA12-B7C4B4324BCA}">
      <dgm:prSet phldrT="[文本]"/>
      <dgm:spPr>
        <a:solidFill>
          <a:schemeClr val="accent2">
            <a:lumMod val="60000"/>
            <a:lumOff val="40000"/>
          </a:schemeClr>
        </a:solidFill>
      </dgm:spPr>
      <dgm:t>
        <a:bodyPr/>
        <a:lstStyle/>
        <a:p>
          <a:endParaRPr lang="zh-CN" altLang="en-US" dirty="0"/>
        </a:p>
      </dgm:t>
    </dgm:pt>
    <dgm:pt modelId="{E96F013C-370E-6C45-B375-C2F3273B4774}" type="parTrans" cxnId="{C712E284-4A4B-2144-8876-287A578A139F}">
      <dgm:prSet/>
      <dgm:spPr/>
      <dgm:t>
        <a:bodyPr/>
        <a:lstStyle/>
        <a:p>
          <a:endParaRPr lang="zh-CN" altLang="en-US"/>
        </a:p>
      </dgm:t>
    </dgm:pt>
    <dgm:pt modelId="{BD3636B5-8A38-2741-B54C-49060D85A7C6}" type="sibTrans" cxnId="{C712E284-4A4B-2144-8876-287A578A139F}">
      <dgm:prSet/>
      <dgm:spPr/>
      <dgm:t>
        <a:bodyPr/>
        <a:lstStyle/>
        <a:p>
          <a:endParaRPr lang="zh-CN" altLang="en-US"/>
        </a:p>
      </dgm:t>
    </dgm:pt>
    <dgm:pt modelId="{207F61D6-875C-C843-A031-E377D239B116}">
      <dgm:prSet phldrT="[文本]"/>
      <dgm:spPr>
        <a:solidFill>
          <a:schemeClr val="accent3">
            <a:lumMod val="75000"/>
            <a:alpha val="90000"/>
          </a:schemeClr>
        </a:solidFill>
      </dgm:spPr>
      <dgm:t>
        <a:bodyPr/>
        <a:lstStyle/>
        <a:p>
          <a:r>
            <a:rPr lang="en-US" altLang="zh-CN" dirty="0"/>
            <a:t> </a:t>
          </a:r>
          <a:endParaRPr lang="zh-CN" altLang="en-US" dirty="0"/>
        </a:p>
      </dgm:t>
    </dgm:pt>
    <dgm:pt modelId="{6CE55ABF-0EDA-6F45-AB5E-569EBF9E09F0}" type="parTrans" cxnId="{D27C51E6-0EE8-9443-BFD6-ADBA4CD1FF32}">
      <dgm:prSet/>
      <dgm:spPr/>
      <dgm:t>
        <a:bodyPr/>
        <a:lstStyle/>
        <a:p>
          <a:endParaRPr lang="zh-CN" altLang="en-US"/>
        </a:p>
      </dgm:t>
    </dgm:pt>
    <dgm:pt modelId="{D402F314-CAEA-B440-B06D-2F023AF0EBE8}" type="sibTrans" cxnId="{D27C51E6-0EE8-9443-BFD6-ADBA4CD1FF32}">
      <dgm:prSet/>
      <dgm:spPr/>
      <dgm:t>
        <a:bodyPr/>
        <a:lstStyle/>
        <a:p>
          <a:endParaRPr lang="zh-CN" altLang="en-US"/>
        </a:p>
      </dgm:t>
    </dgm:pt>
    <dgm:pt modelId="{83C6956B-7DB2-FF42-84DD-DD774E108FB5}" type="pres">
      <dgm:prSet presAssocID="{20B58E4E-4874-2D42-BCD8-FA915F42DD52}" presName="theList" presStyleCnt="0">
        <dgm:presLayoutVars>
          <dgm:dir/>
          <dgm:animLvl val="lvl"/>
          <dgm:resizeHandles val="exact"/>
        </dgm:presLayoutVars>
      </dgm:prSet>
      <dgm:spPr/>
    </dgm:pt>
    <dgm:pt modelId="{C5DE98ED-5E15-334B-9BCA-C88E7C471C7B}" type="pres">
      <dgm:prSet presAssocID="{DAFD7E44-3561-674A-B81A-A74565A23192}" presName="compNode" presStyleCnt="0"/>
      <dgm:spPr/>
    </dgm:pt>
    <dgm:pt modelId="{804D80F5-0CBD-0A4F-A34D-A0FD50974E07}" type="pres">
      <dgm:prSet presAssocID="{DAFD7E44-3561-674A-B81A-A74565A23192}" presName="noGeometry" presStyleCnt="0"/>
      <dgm:spPr/>
    </dgm:pt>
    <dgm:pt modelId="{22AE9E1A-BFF4-6B4D-8CBD-5B7DF3B1465A}" type="pres">
      <dgm:prSet presAssocID="{DAFD7E44-3561-674A-B81A-A74565A23192}" presName="childTextVisible" presStyleLbl="bgAccFollowNode1" presStyleIdx="0" presStyleCnt="2" custFlipVert="1" custFlipHor="0" custScaleX="29212" custScaleY="16394" custLinFactNeighborX="5865">
        <dgm:presLayoutVars>
          <dgm:bulletEnabled val="1"/>
        </dgm:presLayoutVars>
      </dgm:prSet>
      <dgm:spPr/>
    </dgm:pt>
    <dgm:pt modelId="{356E6B33-FACA-774E-A7C4-DC30B1BE6080}" type="pres">
      <dgm:prSet presAssocID="{DAFD7E44-3561-674A-B81A-A74565A23192}" presName="childTextHidden" presStyleLbl="bgAccFollowNode1" presStyleIdx="0" presStyleCnt="2"/>
      <dgm:spPr/>
    </dgm:pt>
    <dgm:pt modelId="{1118ABB5-0A8F-834C-A496-F3AF46A9362D}" type="pres">
      <dgm:prSet presAssocID="{DAFD7E44-3561-674A-B81A-A74565A23192}" presName="parentText" presStyleLbl="node1" presStyleIdx="0" presStyleCnt="2">
        <dgm:presLayoutVars>
          <dgm:chMax val="1"/>
          <dgm:bulletEnabled val="1"/>
        </dgm:presLayoutVars>
      </dgm:prSet>
      <dgm:spPr/>
    </dgm:pt>
    <dgm:pt modelId="{C7878829-77F6-9049-A60E-73987EC0C8AE}" type="pres">
      <dgm:prSet presAssocID="{DAFD7E44-3561-674A-B81A-A74565A23192}" presName="aSpace" presStyleCnt="0"/>
      <dgm:spPr/>
    </dgm:pt>
    <dgm:pt modelId="{5D0C6F46-746E-6144-B3AA-95B57D554EC9}" type="pres">
      <dgm:prSet presAssocID="{207F61D6-875C-C843-A031-E377D239B116}" presName="compNode" presStyleCnt="0"/>
      <dgm:spPr/>
    </dgm:pt>
    <dgm:pt modelId="{01C80730-929D-4E4F-AB4C-5AB1977A1820}" type="pres">
      <dgm:prSet presAssocID="{207F61D6-875C-C843-A031-E377D239B116}" presName="noGeometry" presStyleCnt="0"/>
      <dgm:spPr/>
    </dgm:pt>
    <dgm:pt modelId="{FA944B7A-CC9E-444B-9D9E-BFEAD62ED776}" type="pres">
      <dgm:prSet presAssocID="{207F61D6-875C-C843-A031-E377D239B116}" presName="childTextVisible" presStyleLbl="bgAccFollowNode1" presStyleIdx="1" presStyleCnt="2">
        <dgm:presLayoutVars>
          <dgm:bulletEnabled val="1"/>
        </dgm:presLayoutVars>
      </dgm:prSet>
      <dgm:spPr>
        <a:noFill/>
        <a:ln>
          <a:noFill/>
        </a:ln>
      </dgm:spPr>
    </dgm:pt>
    <dgm:pt modelId="{2FAFAED7-F08F-774F-9035-27A17DFA2711}" type="pres">
      <dgm:prSet presAssocID="{207F61D6-875C-C843-A031-E377D239B116}" presName="childTextHidden" presStyleLbl="bgAccFollowNode1" presStyleIdx="1" presStyleCnt="2"/>
      <dgm:spPr/>
    </dgm:pt>
    <dgm:pt modelId="{F6380209-A6D1-1947-9239-F6DD684401AF}" type="pres">
      <dgm:prSet presAssocID="{207F61D6-875C-C843-A031-E377D239B116}" presName="parentText" presStyleLbl="node1" presStyleIdx="1" presStyleCnt="2" custLinFactNeighborX="-46920">
        <dgm:presLayoutVars>
          <dgm:chMax val="1"/>
          <dgm:bulletEnabled val="1"/>
        </dgm:presLayoutVars>
      </dgm:prSet>
      <dgm:spPr/>
    </dgm:pt>
  </dgm:ptLst>
  <dgm:cxnLst>
    <dgm:cxn modelId="{04ADDE12-9E4A-9D45-86F6-7A98FF203D69}" type="presOf" srcId="{20B58E4E-4874-2D42-BCD8-FA915F42DD52}" destId="{83C6956B-7DB2-FF42-84DD-DD774E108FB5}" srcOrd="0" destOrd="0" presId="urn:microsoft.com/office/officeart/2005/8/layout/hProcess6"/>
    <dgm:cxn modelId="{A93E3926-E485-4E42-A3D9-6A1188DAD847}" type="presOf" srcId="{FF237BEC-AFDB-5040-AA12-B7C4B4324BCA}" destId="{356E6B33-FACA-774E-A7C4-DC30B1BE6080}" srcOrd="1" destOrd="0" presId="urn:microsoft.com/office/officeart/2005/8/layout/hProcess6"/>
    <dgm:cxn modelId="{C712E284-4A4B-2144-8876-287A578A139F}" srcId="{DAFD7E44-3561-674A-B81A-A74565A23192}" destId="{FF237BEC-AFDB-5040-AA12-B7C4B4324BCA}" srcOrd="0" destOrd="0" parTransId="{E96F013C-370E-6C45-B375-C2F3273B4774}" sibTransId="{BD3636B5-8A38-2741-B54C-49060D85A7C6}"/>
    <dgm:cxn modelId="{F40D1788-E270-B64C-AB7B-DF246DC0302D}" type="presOf" srcId="{FF237BEC-AFDB-5040-AA12-B7C4B4324BCA}" destId="{22AE9E1A-BFF4-6B4D-8CBD-5B7DF3B1465A}" srcOrd="0" destOrd="0" presId="urn:microsoft.com/office/officeart/2005/8/layout/hProcess6"/>
    <dgm:cxn modelId="{FB6DACB6-C5BB-9147-AFD6-075F60494A25}" srcId="{20B58E4E-4874-2D42-BCD8-FA915F42DD52}" destId="{DAFD7E44-3561-674A-B81A-A74565A23192}" srcOrd="0" destOrd="0" parTransId="{AB3571E4-7BEC-A74A-9834-6E3A8367E129}" sibTransId="{C06D1676-29F7-E84A-9A84-A8C7B51013D1}"/>
    <dgm:cxn modelId="{D27C51E6-0EE8-9443-BFD6-ADBA4CD1FF32}" srcId="{20B58E4E-4874-2D42-BCD8-FA915F42DD52}" destId="{207F61D6-875C-C843-A031-E377D239B116}" srcOrd="1" destOrd="0" parTransId="{6CE55ABF-0EDA-6F45-AB5E-569EBF9E09F0}" sibTransId="{D402F314-CAEA-B440-B06D-2F023AF0EBE8}"/>
    <dgm:cxn modelId="{838F9EE6-72AE-D54E-A12B-39416AD480A2}" type="presOf" srcId="{207F61D6-875C-C843-A031-E377D239B116}" destId="{F6380209-A6D1-1947-9239-F6DD684401AF}" srcOrd="0" destOrd="0" presId="urn:microsoft.com/office/officeart/2005/8/layout/hProcess6"/>
    <dgm:cxn modelId="{A1155EEB-CD13-5C41-9C0A-39D3D4ABCF15}" type="presOf" srcId="{DAFD7E44-3561-674A-B81A-A74565A23192}" destId="{1118ABB5-0A8F-834C-A496-F3AF46A9362D}" srcOrd="0" destOrd="0" presId="urn:microsoft.com/office/officeart/2005/8/layout/hProcess6"/>
    <dgm:cxn modelId="{1A51C3B2-AF4B-2C4F-9077-40ABAFF785FA}" type="presParOf" srcId="{83C6956B-7DB2-FF42-84DD-DD774E108FB5}" destId="{C5DE98ED-5E15-334B-9BCA-C88E7C471C7B}" srcOrd="0" destOrd="0" presId="urn:microsoft.com/office/officeart/2005/8/layout/hProcess6"/>
    <dgm:cxn modelId="{1AE8602E-8286-6A4C-AE19-DE4B0B871871}" type="presParOf" srcId="{C5DE98ED-5E15-334B-9BCA-C88E7C471C7B}" destId="{804D80F5-0CBD-0A4F-A34D-A0FD50974E07}" srcOrd="0" destOrd="0" presId="urn:microsoft.com/office/officeart/2005/8/layout/hProcess6"/>
    <dgm:cxn modelId="{C489B952-28D5-EE49-B175-29C50FE7BBD6}" type="presParOf" srcId="{C5DE98ED-5E15-334B-9BCA-C88E7C471C7B}" destId="{22AE9E1A-BFF4-6B4D-8CBD-5B7DF3B1465A}" srcOrd="1" destOrd="0" presId="urn:microsoft.com/office/officeart/2005/8/layout/hProcess6"/>
    <dgm:cxn modelId="{4107BFC3-C0C2-5F4D-9D69-D1B89C73CE8C}" type="presParOf" srcId="{C5DE98ED-5E15-334B-9BCA-C88E7C471C7B}" destId="{356E6B33-FACA-774E-A7C4-DC30B1BE6080}" srcOrd="2" destOrd="0" presId="urn:microsoft.com/office/officeart/2005/8/layout/hProcess6"/>
    <dgm:cxn modelId="{1A6CD812-347D-4A4C-A721-DACD1AB2056F}" type="presParOf" srcId="{C5DE98ED-5E15-334B-9BCA-C88E7C471C7B}" destId="{1118ABB5-0A8F-834C-A496-F3AF46A9362D}" srcOrd="3" destOrd="0" presId="urn:microsoft.com/office/officeart/2005/8/layout/hProcess6"/>
    <dgm:cxn modelId="{3D796152-BD02-9A45-821B-C8787AEB874C}" type="presParOf" srcId="{83C6956B-7DB2-FF42-84DD-DD774E108FB5}" destId="{C7878829-77F6-9049-A60E-73987EC0C8AE}" srcOrd="1" destOrd="0" presId="urn:microsoft.com/office/officeart/2005/8/layout/hProcess6"/>
    <dgm:cxn modelId="{91B96B66-2F46-664D-A4E1-73395D38E2E8}" type="presParOf" srcId="{83C6956B-7DB2-FF42-84DD-DD774E108FB5}" destId="{5D0C6F46-746E-6144-B3AA-95B57D554EC9}" srcOrd="2" destOrd="0" presId="urn:microsoft.com/office/officeart/2005/8/layout/hProcess6"/>
    <dgm:cxn modelId="{02B369B6-3819-B74C-ABBC-157073F19F8E}" type="presParOf" srcId="{5D0C6F46-746E-6144-B3AA-95B57D554EC9}" destId="{01C80730-929D-4E4F-AB4C-5AB1977A1820}" srcOrd="0" destOrd="0" presId="urn:microsoft.com/office/officeart/2005/8/layout/hProcess6"/>
    <dgm:cxn modelId="{A22BAB3A-A1B0-3E46-BBA2-373862695F6E}" type="presParOf" srcId="{5D0C6F46-746E-6144-B3AA-95B57D554EC9}" destId="{FA944B7A-CC9E-444B-9D9E-BFEAD62ED776}" srcOrd="1" destOrd="0" presId="urn:microsoft.com/office/officeart/2005/8/layout/hProcess6"/>
    <dgm:cxn modelId="{E11D2A1D-3C97-9A43-91E0-572DAF95BFA0}" type="presParOf" srcId="{5D0C6F46-746E-6144-B3AA-95B57D554EC9}" destId="{2FAFAED7-F08F-774F-9035-27A17DFA2711}" srcOrd="2" destOrd="0" presId="urn:microsoft.com/office/officeart/2005/8/layout/hProcess6"/>
    <dgm:cxn modelId="{0A6DCF19-FB4F-9240-81AB-E8C2A0AA3FDF}" type="presParOf" srcId="{5D0C6F46-746E-6144-B3AA-95B57D554EC9}" destId="{F6380209-A6D1-1947-9239-F6DD684401AF}" srcOrd="3" destOrd="0" presId="urn:microsoft.com/office/officeart/2005/8/layout/hProcess6"/>
  </dgm:cxnLst>
  <dgm:bg/>
  <dgm:whole/>
  <dgm:extLst>
    <a:ext uri="http://schemas.microsoft.com/office/drawing/2008/diagram">
      <dsp:dataModelExt xmlns:dsp="http://schemas.microsoft.com/office/drawing/2008/diagram" relId="rId22"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CE16C943-788F-1E4C-A0A4-54166ED41B2A}" type="doc">
      <dgm:prSet loTypeId="urn:microsoft.com/office/officeart/2008/layout/AlternatingHexagons" loCatId="" qsTypeId="urn:microsoft.com/office/officeart/2005/8/quickstyle/simple4" qsCatId="simple" csTypeId="urn:microsoft.com/office/officeart/2005/8/colors/accent1_2" csCatId="accent1" phldr="1"/>
      <dgm:spPr/>
      <dgm:t>
        <a:bodyPr/>
        <a:lstStyle/>
        <a:p>
          <a:endParaRPr lang="zh-CN" altLang="en-US"/>
        </a:p>
      </dgm:t>
    </dgm:pt>
    <dgm:pt modelId="{4BD242A5-AA37-E542-8192-77F6DBAEFA85}">
      <dgm:prSet phldrT="[文本]"/>
      <dgm:spPr/>
      <dgm:t>
        <a:bodyPr/>
        <a:lstStyle/>
        <a:p>
          <a:r>
            <a:rPr lang="en-US" altLang="zh-CN" dirty="0"/>
            <a:t> </a:t>
          </a:r>
          <a:endParaRPr lang="zh-CN" altLang="en-US" dirty="0"/>
        </a:p>
      </dgm:t>
    </dgm:pt>
    <dgm:pt modelId="{C6BD83AC-EDA3-DC4B-A5C3-FA089A03FFCC}" type="parTrans" cxnId="{155D0949-E04E-0E41-ABE7-388117CC0090}">
      <dgm:prSet/>
      <dgm:spPr/>
      <dgm:t>
        <a:bodyPr/>
        <a:lstStyle/>
        <a:p>
          <a:endParaRPr lang="zh-CN" altLang="en-US"/>
        </a:p>
      </dgm:t>
    </dgm:pt>
    <dgm:pt modelId="{8A4DDE7A-8C8A-0C45-A3EE-380F76C4C22E}" type="sibTrans" cxnId="{155D0949-E04E-0E41-ABE7-388117CC0090}">
      <dgm:prSet/>
      <dgm:spPr/>
      <dgm:t>
        <a:bodyPr/>
        <a:lstStyle/>
        <a:p>
          <a:endParaRPr lang="zh-CN" altLang="en-US"/>
        </a:p>
      </dgm:t>
    </dgm:pt>
    <dgm:pt modelId="{54761443-394A-8E46-AC71-BDF1CA54AA95}">
      <dgm:prSet phldrT="[文本]"/>
      <dgm:spPr/>
      <dgm:t>
        <a:bodyPr/>
        <a:lstStyle/>
        <a:p>
          <a:r>
            <a:rPr lang="en-US" altLang="zh-CN" dirty="0"/>
            <a:t> </a:t>
          </a:r>
          <a:endParaRPr lang="zh-CN" altLang="en-US" dirty="0"/>
        </a:p>
      </dgm:t>
    </dgm:pt>
    <dgm:pt modelId="{5E9AE3EB-A8B7-6A4B-9DBF-679F0A817BED}" type="parTrans" cxnId="{FF9A1158-31AB-E444-995E-7022C1B3CB76}">
      <dgm:prSet/>
      <dgm:spPr/>
      <dgm:t>
        <a:bodyPr/>
        <a:lstStyle/>
        <a:p>
          <a:endParaRPr lang="zh-CN" altLang="en-US"/>
        </a:p>
      </dgm:t>
    </dgm:pt>
    <dgm:pt modelId="{72F10616-4BA3-764F-BDB4-D4673FD3E0F4}" type="sibTrans" cxnId="{FF9A1158-31AB-E444-995E-7022C1B3CB76}">
      <dgm:prSet/>
      <dgm:spPr/>
      <dgm:t>
        <a:bodyPr/>
        <a:lstStyle/>
        <a:p>
          <a:endParaRPr lang="zh-CN" altLang="en-US"/>
        </a:p>
      </dgm:t>
    </dgm:pt>
    <dgm:pt modelId="{0C598F00-5ED9-2946-AE3F-04E701A22B2E}">
      <dgm:prSet/>
      <dgm:spPr/>
      <dgm:t>
        <a:bodyPr/>
        <a:lstStyle/>
        <a:p>
          <a:endParaRPr lang="zh-CN" altLang="en-US"/>
        </a:p>
      </dgm:t>
    </dgm:pt>
    <dgm:pt modelId="{1EC80E75-2E0D-0640-A2AD-690B497B2CFF}" type="parTrans" cxnId="{16838534-A432-6E4D-B945-ED45CCAD7581}">
      <dgm:prSet/>
      <dgm:spPr/>
      <dgm:t>
        <a:bodyPr/>
        <a:lstStyle/>
        <a:p>
          <a:endParaRPr lang="zh-CN" altLang="en-US"/>
        </a:p>
      </dgm:t>
    </dgm:pt>
    <dgm:pt modelId="{9C9C0877-6419-D44F-BC76-5F5129044124}" type="sibTrans" cxnId="{16838534-A432-6E4D-B945-ED45CCAD7581}">
      <dgm:prSet/>
      <dgm:spPr/>
      <dgm:t>
        <a:bodyPr/>
        <a:lstStyle/>
        <a:p>
          <a:endParaRPr lang="zh-CN" altLang="en-US"/>
        </a:p>
      </dgm:t>
    </dgm:pt>
    <dgm:pt modelId="{1212F942-7FAA-5743-8364-2DEAC4EE0DAB}">
      <dgm:prSet phldrT="[文本]"/>
      <dgm:spPr/>
      <dgm:t>
        <a:bodyPr/>
        <a:lstStyle/>
        <a:p>
          <a:r>
            <a:rPr lang="en-US" altLang="zh-CN" dirty="0"/>
            <a:t> </a:t>
          </a:r>
          <a:endParaRPr lang="zh-CN" altLang="en-US" dirty="0"/>
        </a:p>
      </dgm:t>
    </dgm:pt>
    <dgm:pt modelId="{6BE49E77-E920-A445-ACE9-C4D2CDD84872}" type="sibTrans" cxnId="{713C7314-6097-C447-A5D3-3B36EDE058F7}">
      <dgm:prSet/>
      <dgm:spPr/>
      <dgm:t>
        <a:bodyPr/>
        <a:lstStyle/>
        <a:p>
          <a:endParaRPr lang="zh-CN" altLang="en-US"/>
        </a:p>
      </dgm:t>
    </dgm:pt>
    <dgm:pt modelId="{491440A0-5421-D74B-9529-E4861745C8FC}" type="parTrans" cxnId="{713C7314-6097-C447-A5D3-3B36EDE058F7}">
      <dgm:prSet/>
      <dgm:spPr/>
      <dgm:t>
        <a:bodyPr/>
        <a:lstStyle/>
        <a:p>
          <a:endParaRPr lang="zh-CN" altLang="en-US"/>
        </a:p>
      </dgm:t>
    </dgm:pt>
    <dgm:pt modelId="{5C258023-F795-A94E-A3FD-CFC76C625C36}" type="pres">
      <dgm:prSet presAssocID="{CE16C943-788F-1E4C-A0A4-54166ED41B2A}" presName="Name0" presStyleCnt="0">
        <dgm:presLayoutVars>
          <dgm:chMax/>
          <dgm:chPref/>
          <dgm:dir/>
          <dgm:animLvl val="lvl"/>
        </dgm:presLayoutVars>
      </dgm:prSet>
      <dgm:spPr/>
    </dgm:pt>
    <dgm:pt modelId="{DDFD288F-DA1A-074E-8716-B1DC84379EBC}" type="pres">
      <dgm:prSet presAssocID="{4BD242A5-AA37-E542-8192-77F6DBAEFA85}" presName="composite" presStyleCnt="0"/>
      <dgm:spPr/>
    </dgm:pt>
    <dgm:pt modelId="{70A3CE09-F352-A849-A983-EFC7EA784576}" type="pres">
      <dgm:prSet presAssocID="{4BD242A5-AA37-E542-8192-77F6DBAEFA85}" presName="Parent1" presStyleLbl="node1" presStyleIdx="0" presStyleCnt="8" custLinFactX="49381" custLinFactY="2348" custLinFactNeighborX="100000" custLinFactNeighborY="100000">
        <dgm:presLayoutVars>
          <dgm:chMax val="1"/>
          <dgm:chPref val="1"/>
          <dgm:bulletEnabled val="1"/>
        </dgm:presLayoutVars>
      </dgm:prSet>
      <dgm:spPr/>
    </dgm:pt>
    <dgm:pt modelId="{67B7F59C-C4A6-1C4D-A8B9-25897304815C}" type="pres">
      <dgm:prSet presAssocID="{4BD242A5-AA37-E542-8192-77F6DBAEFA85}" presName="Childtext1" presStyleLbl="revTx" presStyleIdx="0" presStyleCnt="4" custLinFactY="70580" custLinFactNeighborX="89563" custLinFactNeighborY="100000">
        <dgm:presLayoutVars>
          <dgm:chMax val="0"/>
          <dgm:chPref val="0"/>
          <dgm:bulletEnabled val="1"/>
        </dgm:presLayoutVars>
      </dgm:prSet>
      <dgm:spPr/>
    </dgm:pt>
    <dgm:pt modelId="{69CB5861-C4C9-2146-BD7A-BF5E91C7E554}" type="pres">
      <dgm:prSet presAssocID="{4BD242A5-AA37-E542-8192-77F6DBAEFA85}" presName="BalanceSpacing" presStyleCnt="0"/>
      <dgm:spPr/>
    </dgm:pt>
    <dgm:pt modelId="{AE1E28B4-F04A-8D48-968C-0C46EDC28E47}" type="pres">
      <dgm:prSet presAssocID="{4BD242A5-AA37-E542-8192-77F6DBAEFA85}" presName="BalanceSpacing1" presStyleCnt="0"/>
      <dgm:spPr/>
    </dgm:pt>
    <dgm:pt modelId="{3ED650BA-B934-1F4F-B047-5707F89FB67A}" type="pres">
      <dgm:prSet presAssocID="{8A4DDE7A-8C8A-0C45-A3EE-380F76C4C22E}" presName="Accent1Text" presStyleLbl="node1" presStyleIdx="1" presStyleCnt="8" custLinFactX="49381" custLinFactY="2348" custLinFactNeighborX="100000" custLinFactNeighborY="100000"/>
      <dgm:spPr/>
    </dgm:pt>
    <dgm:pt modelId="{75A983BD-5A31-C44F-8CB6-C9B3C6465C9F}" type="pres">
      <dgm:prSet presAssocID="{8A4DDE7A-8C8A-0C45-A3EE-380F76C4C22E}" presName="spaceBetweenRectangles" presStyleCnt="0"/>
      <dgm:spPr/>
    </dgm:pt>
    <dgm:pt modelId="{69D17FB9-45A3-964A-8670-04C416A56FF4}" type="pres">
      <dgm:prSet presAssocID="{0C598F00-5ED9-2946-AE3F-04E701A22B2E}" presName="composite" presStyleCnt="0"/>
      <dgm:spPr/>
    </dgm:pt>
    <dgm:pt modelId="{04207AE9-ADC3-614F-BABC-A6EBA2AEF8A1}" type="pres">
      <dgm:prSet presAssocID="{0C598F00-5ED9-2946-AE3F-04E701A22B2E}" presName="Parent1" presStyleLbl="node1" presStyleIdx="2" presStyleCnt="8" custLinFactX="49381" custLinFactY="2348" custLinFactNeighborX="100000" custLinFactNeighborY="100000">
        <dgm:presLayoutVars>
          <dgm:chMax val="1"/>
          <dgm:chPref val="1"/>
          <dgm:bulletEnabled val="1"/>
        </dgm:presLayoutVars>
      </dgm:prSet>
      <dgm:spPr/>
    </dgm:pt>
    <dgm:pt modelId="{5AA8F162-58EA-FD48-B991-33A0733B8B1E}" type="pres">
      <dgm:prSet presAssocID="{0C598F00-5ED9-2946-AE3F-04E701A22B2E}" presName="Childtext1" presStyleLbl="revTx" presStyleIdx="1" presStyleCnt="4" custLinFactX="20324" custLinFactY="70580" custLinFactNeighborX="100000" custLinFactNeighborY="100000">
        <dgm:presLayoutVars>
          <dgm:chMax val="0"/>
          <dgm:chPref val="0"/>
          <dgm:bulletEnabled val="1"/>
        </dgm:presLayoutVars>
      </dgm:prSet>
      <dgm:spPr/>
    </dgm:pt>
    <dgm:pt modelId="{C307E5F3-C572-9044-B65F-13F6F65EBEAD}" type="pres">
      <dgm:prSet presAssocID="{0C598F00-5ED9-2946-AE3F-04E701A22B2E}" presName="BalanceSpacing" presStyleCnt="0"/>
      <dgm:spPr/>
    </dgm:pt>
    <dgm:pt modelId="{813223CF-0453-8643-8AC8-540A5BC97234}" type="pres">
      <dgm:prSet presAssocID="{0C598F00-5ED9-2946-AE3F-04E701A22B2E}" presName="BalanceSpacing1" presStyleCnt="0"/>
      <dgm:spPr/>
    </dgm:pt>
    <dgm:pt modelId="{401BEF2C-76C8-EA41-B102-731BE696686A}" type="pres">
      <dgm:prSet presAssocID="{9C9C0877-6419-D44F-BC76-5F5129044124}" presName="Accent1Text" presStyleLbl="node1" presStyleIdx="3" presStyleCnt="8" custLinFactX="49381" custLinFactY="2348" custLinFactNeighborX="100000" custLinFactNeighborY="100000"/>
      <dgm:spPr/>
    </dgm:pt>
    <dgm:pt modelId="{D592B800-E069-734E-8F22-AE1DFC8318AF}" type="pres">
      <dgm:prSet presAssocID="{9C9C0877-6419-D44F-BC76-5F5129044124}" presName="spaceBetweenRectangles" presStyleCnt="0"/>
      <dgm:spPr/>
    </dgm:pt>
    <dgm:pt modelId="{970DC5BA-AC70-A146-A045-70471BA5874B}" type="pres">
      <dgm:prSet presAssocID="{54761443-394A-8E46-AC71-BDF1CA54AA95}" presName="composite" presStyleCnt="0"/>
      <dgm:spPr/>
    </dgm:pt>
    <dgm:pt modelId="{4F37191A-FD32-BC4A-BC19-0C1231820536}" type="pres">
      <dgm:prSet presAssocID="{54761443-394A-8E46-AC71-BDF1CA54AA95}" presName="Parent1" presStyleLbl="node1" presStyleIdx="4" presStyleCnt="8" custLinFactX="49381" custLinFactY="2348" custLinFactNeighborX="100000" custLinFactNeighborY="100000">
        <dgm:presLayoutVars>
          <dgm:chMax val="1"/>
          <dgm:chPref val="1"/>
          <dgm:bulletEnabled val="1"/>
        </dgm:presLayoutVars>
      </dgm:prSet>
      <dgm:spPr/>
    </dgm:pt>
    <dgm:pt modelId="{7D97E7EA-FD65-C240-AA34-95F730DF4AFC}" type="pres">
      <dgm:prSet presAssocID="{54761443-394A-8E46-AC71-BDF1CA54AA95}" presName="Childtext1" presStyleLbl="revTx" presStyleIdx="2" presStyleCnt="4" custLinFactY="70580" custLinFactNeighborX="89563" custLinFactNeighborY="100000">
        <dgm:presLayoutVars>
          <dgm:chMax val="0"/>
          <dgm:chPref val="0"/>
          <dgm:bulletEnabled val="1"/>
        </dgm:presLayoutVars>
      </dgm:prSet>
      <dgm:spPr/>
    </dgm:pt>
    <dgm:pt modelId="{2ABCBA8C-ECD2-E64B-80DA-8FDD31A9F830}" type="pres">
      <dgm:prSet presAssocID="{54761443-394A-8E46-AC71-BDF1CA54AA95}" presName="BalanceSpacing" presStyleCnt="0"/>
      <dgm:spPr/>
    </dgm:pt>
    <dgm:pt modelId="{D543A426-0012-F743-9D03-1C3DDC9C9297}" type="pres">
      <dgm:prSet presAssocID="{54761443-394A-8E46-AC71-BDF1CA54AA95}" presName="BalanceSpacing1" presStyleCnt="0"/>
      <dgm:spPr/>
    </dgm:pt>
    <dgm:pt modelId="{2D6B3191-C89F-DF4C-84FC-E1CE86967954}" type="pres">
      <dgm:prSet presAssocID="{72F10616-4BA3-764F-BDB4-D4673FD3E0F4}" presName="Accent1Text" presStyleLbl="node1" presStyleIdx="5" presStyleCnt="8" custLinFactX="49381" custLinFactY="2348" custLinFactNeighborX="100000" custLinFactNeighborY="100000"/>
      <dgm:spPr/>
    </dgm:pt>
    <dgm:pt modelId="{41DC2DF4-31C0-844B-9E70-001648073190}" type="pres">
      <dgm:prSet presAssocID="{72F10616-4BA3-764F-BDB4-D4673FD3E0F4}" presName="spaceBetweenRectangles" presStyleCnt="0"/>
      <dgm:spPr/>
    </dgm:pt>
    <dgm:pt modelId="{965D528D-6290-5245-8B6D-E8924A3F89BE}" type="pres">
      <dgm:prSet presAssocID="{1212F942-7FAA-5743-8364-2DEAC4EE0DAB}" presName="composite" presStyleCnt="0"/>
      <dgm:spPr/>
    </dgm:pt>
    <dgm:pt modelId="{8FD6573A-3E2E-C74F-929D-B58DF6587F32}" type="pres">
      <dgm:prSet presAssocID="{1212F942-7FAA-5743-8364-2DEAC4EE0DAB}" presName="Parent1" presStyleLbl="node1" presStyleIdx="6" presStyleCnt="8" custScaleX="235803" custScaleY="234755" custLinFactX="-200000" custLinFactY="-37759" custLinFactNeighborX="-205926" custLinFactNeighborY="-100000">
        <dgm:presLayoutVars>
          <dgm:chMax val="1"/>
          <dgm:chPref val="1"/>
          <dgm:bulletEnabled val="1"/>
        </dgm:presLayoutVars>
      </dgm:prSet>
      <dgm:spPr/>
    </dgm:pt>
    <dgm:pt modelId="{F9C22BEA-F600-C142-9326-3B6C1B4D8D80}" type="pres">
      <dgm:prSet presAssocID="{1212F942-7FAA-5743-8364-2DEAC4EE0DAB}" presName="Childtext1" presStyleLbl="revTx" presStyleIdx="3" presStyleCnt="4" custLinFactNeighborX="33120">
        <dgm:presLayoutVars>
          <dgm:chMax val="0"/>
          <dgm:chPref val="0"/>
          <dgm:bulletEnabled val="1"/>
        </dgm:presLayoutVars>
      </dgm:prSet>
      <dgm:spPr/>
    </dgm:pt>
    <dgm:pt modelId="{56ED844C-0E3B-0241-86B3-8D895674AAF7}" type="pres">
      <dgm:prSet presAssocID="{1212F942-7FAA-5743-8364-2DEAC4EE0DAB}" presName="BalanceSpacing" presStyleCnt="0"/>
      <dgm:spPr/>
    </dgm:pt>
    <dgm:pt modelId="{33C7AC0E-D6D0-614F-9C41-DBD54459CA51}" type="pres">
      <dgm:prSet presAssocID="{1212F942-7FAA-5743-8364-2DEAC4EE0DAB}" presName="BalanceSpacing1" presStyleCnt="0"/>
      <dgm:spPr/>
    </dgm:pt>
    <dgm:pt modelId="{697128A3-65BD-8648-BCCC-BDBF26D0A28B}" type="pres">
      <dgm:prSet presAssocID="{6BE49E77-E920-A445-ACE9-C4D2CDD84872}" presName="Accent1Text" presStyleLbl="node1" presStyleIdx="7" presStyleCnt="8" custLinFactY="-36754" custLinFactNeighborX="-69765" custLinFactNeighborY="-100000"/>
      <dgm:spPr/>
    </dgm:pt>
  </dgm:ptLst>
  <dgm:cxnLst>
    <dgm:cxn modelId="{713C7314-6097-C447-A5D3-3B36EDE058F7}" srcId="{CE16C943-788F-1E4C-A0A4-54166ED41B2A}" destId="{1212F942-7FAA-5743-8364-2DEAC4EE0DAB}" srcOrd="3" destOrd="0" parTransId="{491440A0-5421-D74B-9529-E4861745C8FC}" sibTransId="{6BE49E77-E920-A445-ACE9-C4D2CDD84872}"/>
    <dgm:cxn modelId="{FCDB9731-1D78-B946-9989-963C09D39F3B}" type="presOf" srcId="{CE16C943-788F-1E4C-A0A4-54166ED41B2A}" destId="{5C258023-F795-A94E-A3FD-CFC76C625C36}" srcOrd="0" destOrd="0" presId="urn:microsoft.com/office/officeart/2008/layout/AlternatingHexagons"/>
    <dgm:cxn modelId="{16838534-A432-6E4D-B945-ED45CCAD7581}" srcId="{CE16C943-788F-1E4C-A0A4-54166ED41B2A}" destId="{0C598F00-5ED9-2946-AE3F-04E701A22B2E}" srcOrd="1" destOrd="0" parTransId="{1EC80E75-2E0D-0640-A2AD-690B497B2CFF}" sibTransId="{9C9C0877-6419-D44F-BC76-5F5129044124}"/>
    <dgm:cxn modelId="{83C82C3E-3FFE-CD4C-B4F9-241230AC6435}" type="presOf" srcId="{4BD242A5-AA37-E542-8192-77F6DBAEFA85}" destId="{70A3CE09-F352-A849-A983-EFC7EA784576}" srcOrd="0" destOrd="0" presId="urn:microsoft.com/office/officeart/2008/layout/AlternatingHexagons"/>
    <dgm:cxn modelId="{155D0949-E04E-0E41-ABE7-388117CC0090}" srcId="{CE16C943-788F-1E4C-A0A4-54166ED41B2A}" destId="{4BD242A5-AA37-E542-8192-77F6DBAEFA85}" srcOrd="0" destOrd="0" parTransId="{C6BD83AC-EDA3-DC4B-A5C3-FA089A03FFCC}" sibTransId="{8A4DDE7A-8C8A-0C45-A3EE-380F76C4C22E}"/>
    <dgm:cxn modelId="{FF9A1158-31AB-E444-995E-7022C1B3CB76}" srcId="{CE16C943-788F-1E4C-A0A4-54166ED41B2A}" destId="{54761443-394A-8E46-AC71-BDF1CA54AA95}" srcOrd="2" destOrd="0" parTransId="{5E9AE3EB-A8B7-6A4B-9DBF-679F0A817BED}" sibTransId="{72F10616-4BA3-764F-BDB4-D4673FD3E0F4}"/>
    <dgm:cxn modelId="{F25B8E70-C85A-F34B-A87F-DE3D96162983}" type="presOf" srcId="{9C9C0877-6419-D44F-BC76-5F5129044124}" destId="{401BEF2C-76C8-EA41-B102-731BE696686A}" srcOrd="0" destOrd="0" presId="urn:microsoft.com/office/officeart/2008/layout/AlternatingHexagons"/>
    <dgm:cxn modelId="{CC5CB171-B83D-CA43-8A33-9768BB2ACD7C}" type="presOf" srcId="{54761443-394A-8E46-AC71-BDF1CA54AA95}" destId="{4F37191A-FD32-BC4A-BC19-0C1231820536}" srcOrd="0" destOrd="0" presId="urn:microsoft.com/office/officeart/2008/layout/AlternatingHexagons"/>
    <dgm:cxn modelId="{D4147180-289F-F843-9524-73E5886331A8}" type="presOf" srcId="{0C598F00-5ED9-2946-AE3F-04E701A22B2E}" destId="{04207AE9-ADC3-614F-BABC-A6EBA2AEF8A1}" srcOrd="0" destOrd="0" presId="urn:microsoft.com/office/officeart/2008/layout/AlternatingHexagons"/>
    <dgm:cxn modelId="{3A0E88AA-C096-A246-997C-6231604A915C}" type="presOf" srcId="{72F10616-4BA3-764F-BDB4-D4673FD3E0F4}" destId="{2D6B3191-C89F-DF4C-84FC-E1CE86967954}" srcOrd="0" destOrd="0" presId="urn:microsoft.com/office/officeart/2008/layout/AlternatingHexagons"/>
    <dgm:cxn modelId="{A45591BE-90D5-C04C-B294-FC7BCA3915C4}" type="presOf" srcId="{8A4DDE7A-8C8A-0C45-A3EE-380F76C4C22E}" destId="{3ED650BA-B934-1F4F-B047-5707F89FB67A}" srcOrd="0" destOrd="0" presId="urn:microsoft.com/office/officeart/2008/layout/AlternatingHexagons"/>
    <dgm:cxn modelId="{E0EDC4F8-E36F-2046-A356-ECC8069641DE}" type="presOf" srcId="{6BE49E77-E920-A445-ACE9-C4D2CDD84872}" destId="{697128A3-65BD-8648-BCCC-BDBF26D0A28B}" srcOrd="0" destOrd="0" presId="urn:microsoft.com/office/officeart/2008/layout/AlternatingHexagons"/>
    <dgm:cxn modelId="{0E3F4EFB-E631-6D4B-A89D-C5488EDA19DC}" type="presOf" srcId="{1212F942-7FAA-5743-8364-2DEAC4EE0DAB}" destId="{8FD6573A-3E2E-C74F-929D-B58DF6587F32}" srcOrd="0" destOrd="0" presId="urn:microsoft.com/office/officeart/2008/layout/AlternatingHexagons"/>
    <dgm:cxn modelId="{DD3A27B6-8902-9A4F-9061-577A67181D6E}" type="presParOf" srcId="{5C258023-F795-A94E-A3FD-CFC76C625C36}" destId="{DDFD288F-DA1A-074E-8716-B1DC84379EBC}" srcOrd="0" destOrd="0" presId="urn:microsoft.com/office/officeart/2008/layout/AlternatingHexagons"/>
    <dgm:cxn modelId="{D2101BA9-DFDE-9640-96BD-A6BC423B0E01}" type="presParOf" srcId="{DDFD288F-DA1A-074E-8716-B1DC84379EBC}" destId="{70A3CE09-F352-A849-A983-EFC7EA784576}" srcOrd="0" destOrd="0" presId="urn:microsoft.com/office/officeart/2008/layout/AlternatingHexagons"/>
    <dgm:cxn modelId="{FC1AF790-C1B2-3247-A4FD-CA0DE7DE38E7}" type="presParOf" srcId="{DDFD288F-DA1A-074E-8716-B1DC84379EBC}" destId="{67B7F59C-C4A6-1C4D-A8B9-25897304815C}" srcOrd="1" destOrd="0" presId="urn:microsoft.com/office/officeart/2008/layout/AlternatingHexagons"/>
    <dgm:cxn modelId="{B586EE1F-A95C-BD4A-8809-CA8EEDAF1322}" type="presParOf" srcId="{DDFD288F-DA1A-074E-8716-B1DC84379EBC}" destId="{69CB5861-C4C9-2146-BD7A-BF5E91C7E554}" srcOrd="2" destOrd="0" presId="urn:microsoft.com/office/officeart/2008/layout/AlternatingHexagons"/>
    <dgm:cxn modelId="{B1A1588A-26EF-B14F-A6B1-699B0E0B14AA}" type="presParOf" srcId="{DDFD288F-DA1A-074E-8716-B1DC84379EBC}" destId="{AE1E28B4-F04A-8D48-968C-0C46EDC28E47}" srcOrd="3" destOrd="0" presId="urn:microsoft.com/office/officeart/2008/layout/AlternatingHexagons"/>
    <dgm:cxn modelId="{36F1DB94-845B-D744-9032-DD1024E4DC98}" type="presParOf" srcId="{DDFD288F-DA1A-074E-8716-B1DC84379EBC}" destId="{3ED650BA-B934-1F4F-B047-5707F89FB67A}" srcOrd="4" destOrd="0" presId="urn:microsoft.com/office/officeart/2008/layout/AlternatingHexagons"/>
    <dgm:cxn modelId="{A578921C-AE5E-6A43-B614-1AD4EBDD34F0}" type="presParOf" srcId="{5C258023-F795-A94E-A3FD-CFC76C625C36}" destId="{75A983BD-5A31-C44F-8CB6-C9B3C6465C9F}" srcOrd="1" destOrd="0" presId="urn:microsoft.com/office/officeart/2008/layout/AlternatingHexagons"/>
    <dgm:cxn modelId="{5026CA05-F08E-EC4B-A305-9D7EC24537A6}" type="presParOf" srcId="{5C258023-F795-A94E-A3FD-CFC76C625C36}" destId="{69D17FB9-45A3-964A-8670-04C416A56FF4}" srcOrd="2" destOrd="0" presId="urn:microsoft.com/office/officeart/2008/layout/AlternatingHexagons"/>
    <dgm:cxn modelId="{9C11ED69-A7E2-DF41-A2D7-ADE6F231CBD9}" type="presParOf" srcId="{69D17FB9-45A3-964A-8670-04C416A56FF4}" destId="{04207AE9-ADC3-614F-BABC-A6EBA2AEF8A1}" srcOrd="0" destOrd="0" presId="urn:microsoft.com/office/officeart/2008/layout/AlternatingHexagons"/>
    <dgm:cxn modelId="{9D5C7AB0-DAF3-1043-B1B7-5BCE47336D6C}" type="presParOf" srcId="{69D17FB9-45A3-964A-8670-04C416A56FF4}" destId="{5AA8F162-58EA-FD48-B991-33A0733B8B1E}" srcOrd="1" destOrd="0" presId="urn:microsoft.com/office/officeart/2008/layout/AlternatingHexagons"/>
    <dgm:cxn modelId="{77C30C41-827F-2A43-B160-6BE93F476511}" type="presParOf" srcId="{69D17FB9-45A3-964A-8670-04C416A56FF4}" destId="{C307E5F3-C572-9044-B65F-13F6F65EBEAD}" srcOrd="2" destOrd="0" presId="urn:microsoft.com/office/officeart/2008/layout/AlternatingHexagons"/>
    <dgm:cxn modelId="{577906C0-4D87-6646-8A08-16A57572CC9D}" type="presParOf" srcId="{69D17FB9-45A3-964A-8670-04C416A56FF4}" destId="{813223CF-0453-8643-8AC8-540A5BC97234}" srcOrd="3" destOrd="0" presId="urn:microsoft.com/office/officeart/2008/layout/AlternatingHexagons"/>
    <dgm:cxn modelId="{456D802A-FEF1-4E49-A51E-3BAA2D77B195}" type="presParOf" srcId="{69D17FB9-45A3-964A-8670-04C416A56FF4}" destId="{401BEF2C-76C8-EA41-B102-731BE696686A}" srcOrd="4" destOrd="0" presId="urn:microsoft.com/office/officeart/2008/layout/AlternatingHexagons"/>
    <dgm:cxn modelId="{4728E4E7-A77E-314A-8330-C5549038FB2A}" type="presParOf" srcId="{5C258023-F795-A94E-A3FD-CFC76C625C36}" destId="{D592B800-E069-734E-8F22-AE1DFC8318AF}" srcOrd="3" destOrd="0" presId="urn:microsoft.com/office/officeart/2008/layout/AlternatingHexagons"/>
    <dgm:cxn modelId="{FD4A5E25-7E1E-7C47-A0F0-6E65809A79DB}" type="presParOf" srcId="{5C258023-F795-A94E-A3FD-CFC76C625C36}" destId="{970DC5BA-AC70-A146-A045-70471BA5874B}" srcOrd="4" destOrd="0" presId="urn:microsoft.com/office/officeart/2008/layout/AlternatingHexagons"/>
    <dgm:cxn modelId="{98C234F8-47D9-3C41-822F-0D4C8E9815F9}" type="presParOf" srcId="{970DC5BA-AC70-A146-A045-70471BA5874B}" destId="{4F37191A-FD32-BC4A-BC19-0C1231820536}" srcOrd="0" destOrd="0" presId="urn:microsoft.com/office/officeart/2008/layout/AlternatingHexagons"/>
    <dgm:cxn modelId="{C14AFF41-73DA-D244-808F-FC05A0EA0093}" type="presParOf" srcId="{970DC5BA-AC70-A146-A045-70471BA5874B}" destId="{7D97E7EA-FD65-C240-AA34-95F730DF4AFC}" srcOrd="1" destOrd="0" presId="urn:microsoft.com/office/officeart/2008/layout/AlternatingHexagons"/>
    <dgm:cxn modelId="{0DAD93A9-3C30-4E49-A281-22A7B8F840D4}" type="presParOf" srcId="{970DC5BA-AC70-A146-A045-70471BA5874B}" destId="{2ABCBA8C-ECD2-E64B-80DA-8FDD31A9F830}" srcOrd="2" destOrd="0" presId="urn:microsoft.com/office/officeart/2008/layout/AlternatingHexagons"/>
    <dgm:cxn modelId="{D199494F-1BC8-974F-AEB1-970202B5D746}" type="presParOf" srcId="{970DC5BA-AC70-A146-A045-70471BA5874B}" destId="{D543A426-0012-F743-9D03-1C3DDC9C9297}" srcOrd="3" destOrd="0" presId="urn:microsoft.com/office/officeart/2008/layout/AlternatingHexagons"/>
    <dgm:cxn modelId="{919D38E4-0062-E44A-9D02-8B959EEAA445}" type="presParOf" srcId="{970DC5BA-AC70-A146-A045-70471BA5874B}" destId="{2D6B3191-C89F-DF4C-84FC-E1CE86967954}" srcOrd="4" destOrd="0" presId="urn:microsoft.com/office/officeart/2008/layout/AlternatingHexagons"/>
    <dgm:cxn modelId="{9E1B9199-EC7B-4F4E-9571-475BE49B6C9E}" type="presParOf" srcId="{5C258023-F795-A94E-A3FD-CFC76C625C36}" destId="{41DC2DF4-31C0-844B-9E70-001648073190}" srcOrd="5" destOrd="0" presId="urn:microsoft.com/office/officeart/2008/layout/AlternatingHexagons"/>
    <dgm:cxn modelId="{044FA98D-9669-DC47-9C32-4EAC05DD8EAC}" type="presParOf" srcId="{5C258023-F795-A94E-A3FD-CFC76C625C36}" destId="{965D528D-6290-5245-8B6D-E8924A3F89BE}" srcOrd="6" destOrd="0" presId="urn:microsoft.com/office/officeart/2008/layout/AlternatingHexagons"/>
    <dgm:cxn modelId="{A391F742-215C-714A-B172-2556F27A285E}" type="presParOf" srcId="{965D528D-6290-5245-8B6D-E8924A3F89BE}" destId="{8FD6573A-3E2E-C74F-929D-B58DF6587F32}" srcOrd="0" destOrd="0" presId="urn:microsoft.com/office/officeart/2008/layout/AlternatingHexagons"/>
    <dgm:cxn modelId="{17E1EA25-7C3F-A345-9D56-61C318B51136}" type="presParOf" srcId="{965D528D-6290-5245-8B6D-E8924A3F89BE}" destId="{F9C22BEA-F600-C142-9326-3B6C1B4D8D80}" srcOrd="1" destOrd="0" presId="urn:microsoft.com/office/officeart/2008/layout/AlternatingHexagons"/>
    <dgm:cxn modelId="{34859766-45D4-1F4E-A46F-8CA64013BBF7}" type="presParOf" srcId="{965D528D-6290-5245-8B6D-E8924A3F89BE}" destId="{56ED844C-0E3B-0241-86B3-8D895674AAF7}" srcOrd="2" destOrd="0" presId="urn:microsoft.com/office/officeart/2008/layout/AlternatingHexagons"/>
    <dgm:cxn modelId="{18CB974B-2C16-EF40-928D-BA2F05131188}" type="presParOf" srcId="{965D528D-6290-5245-8B6D-E8924A3F89BE}" destId="{33C7AC0E-D6D0-614F-9C41-DBD54459CA51}" srcOrd="3" destOrd="0" presId="urn:microsoft.com/office/officeart/2008/layout/AlternatingHexagons"/>
    <dgm:cxn modelId="{100DD872-1EEF-E444-A4DC-9D5A3D9F1D34}" type="presParOf" srcId="{965D528D-6290-5245-8B6D-E8924A3F89BE}" destId="{697128A3-65BD-8648-BCCC-BDBF26D0A28B}" srcOrd="4" destOrd="0" presId="urn:microsoft.com/office/officeart/2008/layout/AlternatingHexagons"/>
  </dgm:cxnLst>
  <dgm:bg/>
  <dgm:whole/>
  <dgm:extLst>
    <a:ext uri="http://schemas.microsoft.com/office/drawing/2008/diagram">
      <dsp:dataModelExt xmlns:dsp="http://schemas.microsoft.com/office/drawing/2008/diagram" relId="rId2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282861E1-E711-0243-B61E-9666F01DBF6D}" type="doc">
      <dgm:prSet loTypeId="urn:microsoft.com/office/officeart/2008/layout/IncreasingCircleProcess" loCatId="" qsTypeId="urn:microsoft.com/office/officeart/2005/8/quickstyle/simple4" qsCatId="simple" csTypeId="urn:microsoft.com/office/officeart/2005/8/colors/accent1_2" csCatId="accent1" phldr="1"/>
      <dgm:spPr/>
      <dgm:t>
        <a:bodyPr/>
        <a:lstStyle/>
        <a:p>
          <a:endParaRPr lang="zh-CN" altLang="en-US"/>
        </a:p>
      </dgm:t>
    </dgm:pt>
    <dgm:pt modelId="{178E7CB0-847B-864A-BC42-E929C9D09277}">
      <dgm:prSet phldrT="[文本]"/>
      <dgm:spPr/>
      <dgm:t>
        <a:bodyPr/>
        <a:lstStyle/>
        <a:p>
          <a:r>
            <a:rPr lang="en-US" altLang="zh-CN" dirty="0"/>
            <a:t> </a:t>
          </a:r>
          <a:endParaRPr lang="zh-CN" altLang="en-US" dirty="0"/>
        </a:p>
      </dgm:t>
    </dgm:pt>
    <dgm:pt modelId="{2C2D40A5-17CC-4844-BB03-9717DB8C815C}" type="parTrans" cxnId="{9D189D6B-AA81-C347-ADD0-761D58DE4E58}">
      <dgm:prSet/>
      <dgm:spPr/>
      <dgm:t>
        <a:bodyPr/>
        <a:lstStyle/>
        <a:p>
          <a:endParaRPr lang="zh-CN" altLang="en-US"/>
        </a:p>
      </dgm:t>
    </dgm:pt>
    <dgm:pt modelId="{CF0FD6A9-70A8-AB46-A275-DE93D8B57D9A}" type="sibTrans" cxnId="{9D189D6B-AA81-C347-ADD0-761D58DE4E58}">
      <dgm:prSet/>
      <dgm:spPr/>
      <dgm:t>
        <a:bodyPr/>
        <a:lstStyle/>
        <a:p>
          <a:endParaRPr lang="zh-CN" altLang="en-US"/>
        </a:p>
      </dgm:t>
    </dgm:pt>
    <dgm:pt modelId="{CA113656-1238-0441-901B-57A2513838DE}">
      <dgm:prSet phldrT="[文本]"/>
      <dgm:spPr/>
      <dgm:t>
        <a:bodyPr/>
        <a:lstStyle/>
        <a:p>
          <a:r>
            <a:rPr lang="en-US" altLang="zh-CN" dirty="0"/>
            <a:t> </a:t>
          </a:r>
          <a:endParaRPr lang="zh-CN" altLang="en-US" dirty="0"/>
        </a:p>
      </dgm:t>
    </dgm:pt>
    <dgm:pt modelId="{922AAEFF-EF3A-C844-9247-7F03911DEBBF}" type="parTrans" cxnId="{721EDAFD-8D45-B04D-969E-183B824EC92A}">
      <dgm:prSet/>
      <dgm:spPr/>
      <dgm:t>
        <a:bodyPr/>
        <a:lstStyle/>
        <a:p>
          <a:endParaRPr lang="zh-CN" altLang="en-US"/>
        </a:p>
      </dgm:t>
    </dgm:pt>
    <dgm:pt modelId="{3FC74C5C-64AA-BB4F-956E-A783D33B65A3}" type="sibTrans" cxnId="{721EDAFD-8D45-B04D-969E-183B824EC92A}">
      <dgm:prSet/>
      <dgm:spPr/>
      <dgm:t>
        <a:bodyPr/>
        <a:lstStyle/>
        <a:p>
          <a:endParaRPr lang="zh-CN" altLang="en-US"/>
        </a:p>
      </dgm:t>
    </dgm:pt>
    <dgm:pt modelId="{7B1407C4-FE81-2B4C-8583-5870A5F8339B}">
      <dgm:prSet phldrT="[文本]"/>
      <dgm:spPr/>
      <dgm:t>
        <a:bodyPr/>
        <a:lstStyle/>
        <a:p>
          <a:r>
            <a:rPr lang="en-US" altLang="zh-CN" dirty="0"/>
            <a:t> </a:t>
          </a:r>
          <a:endParaRPr lang="zh-CN" altLang="en-US" dirty="0"/>
        </a:p>
      </dgm:t>
    </dgm:pt>
    <dgm:pt modelId="{6D38252A-2697-DE47-A8D6-74AC8412A75A}" type="parTrans" cxnId="{0E0AE422-A2D1-C941-83EA-CC94A5BAAB77}">
      <dgm:prSet/>
      <dgm:spPr/>
      <dgm:t>
        <a:bodyPr/>
        <a:lstStyle/>
        <a:p>
          <a:endParaRPr lang="zh-CN" altLang="en-US"/>
        </a:p>
      </dgm:t>
    </dgm:pt>
    <dgm:pt modelId="{CD5FF569-8623-F54F-9FEC-52779E893118}" type="sibTrans" cxnId="{0E0AE422-A2D1-C941-83EA-CC94A5BAAB77}">
      <dgm:prSet/>
      <dgm:spPr/>
      <dgm:t>
        <a:bodyPr/>
        <a:lstStyle/>
        <a:p>
          <a:endParaRPr lang="zh-CN" altLang="en-US"/>
        </a:p>
      </dgm:t>
    </dgm:pt>
    <dgm:pt modelId="{18A3A2B3-6FF0-3040-B2D1-5DBB225ABD1B}">
      <dgm:prSet phldrT="[文本]"/>
      <dgm:spPr/>
      <dgm:t>
        <a:bodyPr/>
        <a:lstStyle/>
        <a:p>
          <a:r>
            <a:rPr lang="en-US" altLang="zh-CN" dirty="0"/>
            <a:t> </a:t>
          </a:r>
          <a:endParaRPr lang="zh-CN" altLang="en-US" dirty="0"/>
        </a:p>
      </dgm:t>
    </dgm:pt>
    <dgm:pt modelId="{CEBEF78C-491C-C546-B588-B4EA111DC54D}" type="parTrans" cxnId="{FE53FA01-E1B5-9040-93CF-B8BF6F7349F8}">
      <dgm:prSet/>
      <dgm:spPr/>
      <dgm:t>
        <a:bodyPr/>
        <a:lstStyle/>
        <a:p>
          <a:endParaRPr lang="zh-CN" altLang="en-US"/>
        </a:p>
      </dgm:t>
    </dgm:pt>
    <dgm:pt modelId="{BBFDEEE6-ABFB-5A44-9785-CBE8CE785ACF}" type="sibTrans" cxnId="{FE53FA01-E1B5-9040-93CF-B8BF6F7349F8}">
      <dgm:prSet/>
      <dgm:spPr/>
      <dgm:t>
        <a:bodyPr/>
        <a:lstStyle/>
        <a:p>
          <a:endParaRPr lang="zh-CN" altLang="en-US"/>
        </a:p>
      </dgm:t>
    </dgm:pt>
    <dgm:pt modelId="{49AE26F8-AF86-D143-99BF-63EB30DE0321}">
      <dgm:prSet phldrT="[文本]"/>
      <dgm:spPr/>
      <dgm:t>
        <a:bodyPr/>
        <a:lstStyle/>
        <a:p>
          <a:r>
            <a:rPr lang="en-US" altLang="zh-CN" dirty="0"/>
            <a:t> </a:t>
          </a:r>
          <a:endParaRPr lang="zh-CN" altLang="en-US" dirty="0"/>
        </a:p>
      </dgm:t>
    </dgm:pt>
    <dgm:pt modelId="{2FED3020-07AB-1C4A-BDAE-5EFA5B2349E4}" type="parTrans" cxnId="{E892CDD7-928B-704B-B791-256B6B2863C5}">
      <dgm:prSet/>
      <dgm:spPr/>
      <dgm:t>
        <a:bodyPr/>
        <a:lstStyle/>
        <a:p>
          <a:endParaRPr lang="zh-CN" altLang="en-US"/>
        </a:p>
      </dgm:t>
    </dgm:pt>
    <dgm:pt modelId="{EFE28A4C-69BC-9E43-8F1F-99CC42C295E0}" type="sibTrans" cxnId="{E892CDD7-928B-704B-B791-256B6B2863C5}">
      <dgm:prSet/>
      <dgm:spPr/>
      <dgm:t>
        <a:bodyPr/>
        <a:lstStyle/>
        <a:p>
          <a:endParaRPr lang="zh-CN" altLang="en-US"/>
        </a:p>
      </dgm:t>
    </dgm:pt>
    <dgm:pt modelId="{97725242-7B51-5D49-8E31-89C38135C2F0}">
      <dgm:prSet phldrT="[文本]"/>
      <dgm:spPr/>
      <dgm:t>
        <a:bodyPr/>
        <a:lstStyle/>
        <a:p>
          <a:r>
            <a:rPr lang="en-US" altLang="zh-CN" dirty="0"/>
            <a:t> </a:t>
          </a:r>
          <a:endParaRPr lang="zh-CN" altLang="en-US" dirty="0"/>
        </a:p>
      </dgm:t>
    </dgm:pt>
    <dgm:pt modelId="{04F223D7-731C-9645-8B06-74162866E28A}" type="parTrans" cxnId="{3F179676-60C4-1845-8718-C0A001ADF4ED}">
      <dgm:prSet/>
      <dgm:spPr/>
      <dgm:t>
        <a:bodyPr/>
        <a:lstStyle/>
        <a:p>
          <a:endParaRPr lang="zh-CN" altLang="en-US"/>
        </a:p>
      </dgm:t>
    </dgm:pt>
    <dgm:pt modelId="{319C3303-7450-EB4E-BA7B-8119F7251C35}" type="sibTrans" cxnId="{3F179676-60C4-1845-8718-C0A001ADF4ED}">
      <dgm:prSet/>
      <dgm:spPr/>
      <dgm:t>
        <a:bodyPr/>
        <a:lstStyle/>
        <a:p>
          <a:endParaRPr lang="zh-CN" altLang="en-US"/>
        </a:p>
      </dgm:t>
    </dgm:pt>
    <dgm:pt modelId="{7E47ED48-F86D-9542-A314-380B316E30C5}" type="pres">
      <dgm:prSet presAssocID="{282861E1-E711-0243-B61E-9666F01DBF6D}" presName="Name0" presStyleCnt="0">
        <dgm:presLayoutVars>
          <dgm:chMax val="7"/>
          <dgm:chPref val="7"/>
          <dgm:dir/>
          <dgm:animOne val="branch"/>
          <dgm:animLvl val="lvl"/>
        </dgm:presLayoutVars>
      </dgm:prSet>
      <dgm:spPr/>
    </dgm:pt>
    <dgm:pt modelId="{A238A7C2-E077-6E4C-B952-7174836995AE}" type="pres">
      <dgm:prSet presAssocID="{178E7CB0-847B-864A-BC42-E929C9D09277}" presName="composite" presStyleCnt="0"/>
      <dgm:spPr/>
    </dgm:pt>
    <dgm:pt modelId="{D6D413E5-CFD7-7242-B300-C67085A9B6C2}" type="pres">
      <dgm:prSet presAssocID="{178E7CB0-847B-864A-BC42-E929C9D09277}" presName="BackAccent" presStyleLbl="bgShp" presStyleIdx="0" presStyleCnt="3" custScaleX="263830" custScaleY="309122" custLinFactX="200000" custLinFactNeighborX="272519"/>
      <dgm:spPr/>
    </dgm:pt>
    <dgm:pt modelId="{C87C5D0F-DE3B-1C43-89F2-0630AD8225DF}" type="pres">
      <dgm:prSet presAssocID="{178E7CB0-847B-864A-BC42-E929C9D09277}" presName="Accent" presStyleLbl="alignNode1" presStyleIdx="0" presStyleCnt="3" custScaleX="263830" custScaleY="309122" custLinFactX="290650" custLinFactNeighborX="300000"/>
      <dgm:spPr/>
    </dgm:pt>
    <dgm:pt modelId="{853146EE-4128-FC4E-8795-A9E1F9E918DC}" type="pres">
      <dgm:prSet presAssocID="{178E7CB0-847B-864A-BC42-E929C9D09277}" presName="Child" presStyleLbl="revTx" presStyleIdx="0" presStyleCnt="6">
        <dgm:presLayoutVars>
          <dgm:chMax val="0"/>
          <dgm:chPref val="0"/>
          <dgm:bulletEnabled val="1"/>
        </dgm:presLayoutVars>
      </dgm:prSet>
      <dgm:spPr/>
    </dgm:pt>
    <dgm:pt modelId="{79148FE6-DA47-7A43-8611-0E25AD5709C9}" type="pres">
      <dgm:prSet presAssocID="{178E7CB0-847B-864A-BC42-E929C9D09277}" presName="Parent" presStyleLbl="revTx" presStyleIdx="1" presStyleCnt="6" custScaleX="263830" custScaleY="309122">
        <dgm:presLayoutVars>
          <dgm:chMax val="1"/>
          <dgm:chPref val="1"/>
          <dgm:bulletEnabled val="1"/>
        </dgm:presLayoutVars>
      </dgm:prSet>
      <dgm:spPr/>
    </dgm:pt>
    <dgm:pt modelId="{588BBC85-3CB0-9F44-96B9-8782D53685E8}" type="pres">
      <dgm:prSet presAssocID="{CF0FD6A9-70A8-AB46-A275-DE93D8B57D9A}" presName="sibTrans" presStyleCnt="0"/>
      <dgm:spPr/>
    </dgm:pt>
    <dgm:pt modelId="{7E40F7F8-A0C3-9546-A98F-13D64F068802}" type="pres">
      <dgm:prSet presAssocID="{7B1407C4-FE81-2B4C-8583-5870A5F8339B}" presName="composite" presStyleCnt="0"/>
      <dgm:spPr/>
    </dgm:pt>
    <dgm:pt modelId="{98B88827-B21E-4542-A3FD-FEAF61330FB2}" type="pres">
      <dgm:prSet presAssocID="{7B1407C4-FE81-2B4C-8583-5870A5F8339B}" presName="BackAccent" presStyleLbl="bgShp" presStyleIdx="1" presStyleCnt="3" custScaleX="263830" custScaleY="309122" custLinFactX="-51618" custLinFactY="122425" custLinFactNeighborX="-100000" custLinFactNeighborY="200000"/>
      <dgm:spPr/>
    </dgm:pt>
    <dgm:pt modelId="{D7256C04-6A87-2F4C-A8F8-7CCAAF930310}" type="pres">
      <dgm:prSet presAssocID="{7B1407C4-FE81-2B4C-8583-5870A5F8339B}" presName="Accent" presStyleLbl="alignNode1" presStyleIdx="1" presStyleCnt="3" custScaleX="263830" custScaleY="309122" custLinFactX="-89545" custLinFactY="200000" custLinFactNeighborX="-100000" custLinFactNeighborY="203029"/>
      <dgm:spPr/>
    </dgm:pt>
    <dgm:pt modelId="{ADF57562-8A59-9A4D-940B-5023F6588C11}" type="pres">
      <dgm:prSet presAssocID="{7B1407C4-FE81-2B4C-8583-5870A5F8339B}" presName="Child" presStyleLbl="revTx" presStyleIdx="2" presStyleCnt="6">
        <dgm:presLayoutVars>
          <dgm:chMax val="0"/>
          <dgm:chPref val="0"/>
          <dgm:bulletEnabled val="1"/>
        </dgm:presLayoutVars>
      </dgm:prSet>
      <dgm:spPr/>
    </dgm:pt>
    <dgm:pt modelId="{C7F4AC42-E48A-E14F-922A-B97459A59E5D}" type="pres">
      <dgm:prSet presAssocID="{7B1407C4-FE81-2B4C-8583-5870A5F8339B}" presName="Parent" presStyleLbl="revTx" presStyleIdx="3" presStyleCnt="6" custScaleX="263830" custScaleY="309122">
        <dgm:presLayoutVars>
          <dgm:chMax val="1"/>
          <dgm:chPref val="1"/>
          <dgm:bulletEnabled val="1"/>
        </dgm:presLayoutVars>
      </dgm:prSet>
      <dgm:spPr/>
    </dgm:pt>
    <dgm:pt modelId="{145329FC-9E63-484D-9384-321291E5DD7D}" type="pres">
      <dgm:prSet presAssocID="{CD5FF569-8623-F54F-9FEC-52779E893118}" presName="sibTrans" presStyleCnt="0"/>
      <dgm:spPr/>
    </dgm:pt>
    <dgm:pt modelId="{F39909E7-355B-AA40-A444-96D50CC0D123}" type="pres">
      <dgm:prSet presAssocID="{49AE26F8-AF86-D143-99BF-63EB30DE0321}" presName="composite" presStyleCnt="0"/>
      <dgm:spPr/>
    </dgm:pt>
    <dgm:pt modelId="{DC19747D-5878-ED4E-B9A0-B02F985D0D4F}" type="pres">
      <dgm:prSet presAssocID="{49AE26F8-AF86-D143-99BF-63EB30DE0321}" presName="BackAccent" presStyleLbl="bgShp" presStyleIdx="2" presStyleCnt="3" custScaleX="263830" custScaleY="309122" custLinFactX="-500000" custLinFactY="300000" custLinFactNeighborX="-595132" custLinFactNeighborY="394880"/>
      <dgm:spPr/>
    </dgm:pt>
    <dgm:pt modelId="{E1427946-69A7-5E48-A4BC-E957AB87A2F2}" type="pres">
      <dgm:prSet presAssocID="{49AE26F8-AF86-D143-99BF-63EB30DE0321}" presName="Accent" presStyleLbl="alignNode1" presStyleIdx="2" presStyleCnt="3" custScaleX="263830" custScaleY="309122" custLinFactX="-668914" custLinFactY="400000" custLinFactNeighborX="-700000" custLinFactNeighborY="425473"/>
      <dgm:spPr/>
    </dgm:pt>
    <dgm:pt modelId="{577BDCC6-DFD6-C440-B380-2A44E99C7D1E}" type="pres">
      <dgm:prSet presAssocID="{49AE26F8-AF86-D143-99BF-63EB30DE0321}" presName="Child" presStyleLbl="revTx" presStyleIdx="4" presStyleCnt="6">
        <dgm:presLayoutVars>
          <dgm:chMax val="0"/>
          <dgm:chPref val="0"/>
          <dgm:bulletEnabled val="1"/>
        </dgm:presLayoutVars>
      </dgm:prSet>
      <dgm:spPr/>
    </dgm:pt>
    <dgm:pt modelId="{BA620EFE-AD3D-0440-9C42-C62632027193}" type="pres">
      <dgm:prSet presAssocID="{49AE26F8-AF86-D143-99BF-63EB30DE0321}" presName="Parent" presStyleLbl="revTx" presStyleIdx="5" presStyleCnt="6">
        <dgm:presLayoutVars>
          <dgm:chMax val="1"/>
          <dgm:chPref val="1"/>
          <dgm:bulletEnabled val="1"/>
        </dgm:presLayoutVars>
      </dgm:prSet>
      <dgm:spPr/>
    </dgm:pt>
  </dgm:ptLst>
  <dgm:cxnLst>
    <dgm:cxn modelId="{FE53FA01-E1B5-9040-93CF-B8BF6F7349F8}" srcId="{7B1407C4-FE81-2B4C-8583-5870A5F8339B}" destId="{18A3A2B3-6FF0-3040-B2D1-5DBB225ABD1B}" srcOrd="0" destOrd="0" parTransId="{CEBEF78C-491C-C546-B588-B4EA111DC54D}" sibTransId="{BBFDEEE6-ABFB-5A44-9785-CBE8CE785ACF}"/>
    <dgm:cxn modelId="{81415104-9862-C149-9C7A-89994B92550A}" type="presOf" srcId="{18A3A2B3-6FF0-3040-B2D1-5DBB225ABD1B}" destId="{ADF57562-8A59-9A4D-940B-5023F6588C11}" srcOrd="0" destOrd="0" presId="urn:microsoft.com/office/officeart/2008/layout/IncreasingCircleProcess"/>
    <dgm:cxn modelId="{46D59620-F216-794B-810B-64AF3C8250EE}" type="presOf" srcId="{7B1407C4-FE81-2B4C-8583-5870A5F8339B}" destId="{C7F4AC42-E48A-E14F-922A-B97459A59E5D}" srcOrd="0" destOrd="0" presId="urn:microsoft.com/office/officeart/2008/layout/IncreasingCircleProcess"/>
    <dgm:cxn modelId="{0E0AE422-A2D1-C941-83EA-CC94A5BAAB77}" srcId="{282861E1-E711-0243-B61E-9666F01DBF6D}" destId="{7B1407C4-FE81-2B4C-8583-5870A5F8339B}" srcOrd="1" destOrd="0" parTransId="{6D38252A-2697-DE47-A8D6-74AC8412A75A}" sibTransId="{CD5FF569-8623-F54F-9FEC-52779E893118}"/>
    <dgm:cxn modelId="{6ACA1D27-B1AA-FC46-83BC-29215F88362D}" type="presOf" srcId="{97725242-7B51-5D49-8E31-89C38135C2F0}" destId="{577BDCC6-DFD6-C440-B380-2A44E99C7D1E}" srcOrd="0" destOrd="0" presId="urn:microsoft.com/office/officeart/2008/layout/IncreasingCircleProcess"/>
    <dgm:cxn modelId="{6ED67A3A-3E4E-7942-89A5-7D2E51AD464D}" type="presOf" srcId="{178E7CB0-847B-864A-BC42-E929C9D09277}" destId="{79148FE6-DA47-7A43-8611-0E25AD5709C9}" srcOrd="0" destOrd="0" presId="urn:microsoft.com/office/officeart/2008/layout/IncreasingCircleProcess"/>
    <dgm:cxn modelId="{9D189D6B-AA81-C347-ADD0-761D58DE4E58}" srcId="{282861E1-E711-0243-B61E-9666F01DBF6D}" destId="{178E7CB0-847B-864A-BC42-E929C9D09277}" srcOrd="0" destOrd="0" parTransId="{2C2D40A5-17CC-4844-BB03-9717DB8C815C}" sibTransId="{CF0FD6A9-70A8-AB46-A275-DE93D8B57D9A}"/>
    <dgm:cxn modelId="{3F179676-60C4-1845-8718-C0A001ADF4ED}" srcId="{49AE26F8-AF86-D143-99BF-63EB30DE0321}" destId="{97725242-7B51-5D49-8E31-89C38135C2F0}" srcOrd="0" destOrd="0" parTransId="{04F223D7-731C-9645-8B06-74162866E28A}" sibTransId="{319C3303-7450-EB4E-BA7B-8119F7251C35}"/>
    <dgm:cxn modelId="{7BFB6078-5E59-B446-BA0A-1E8DB9967A05}" type="presOf" srcId="{CA113656-1238-0441-901B-57A2513838DE}" destId="{853146EE-4128-FC4E-8795-A9E1F9E918DC}" srcOrd="0" destOrd="0" presId="urn:microsoft.com/office/officeart/2008/layout/IncreasingCircleProcess"/>
    <dgm:cxn modelId="{F66BB3C9-9980-A648-BC24-3F11C2FD7848}" type="presOf" srcId="{282861E1-E711-0243-B61E-9666F01DBF6D}" destId="{7E47ED48-F86D-9542-A314-380B316E30C5}" srcOrd="0" destOrd="0" presId="urn:microsoft.com/office/officeart/2008/layout/IncreasingCircleProcess"/>
    <dgm:cxn modelId="{E892CDD7-928B-704B-B791-256B6B2863C5}" srcId="{282861E1-E711-0243-B61E-9666F01DBF6D}" destId="{49AE26F8-AF86-D143-99BF-63EB30DE0321}" srcOrd="2" destOrd="0" parTransId="{2FED3020-07AB-1C4A-BDAE-5EFA5B2349E4}" sibTransId="{EFE28A4C-69BC-9E43-8F1F-99CC42C295E0}"/>
    <dgm:cxn modelId="{F0EB66F3-178E-4B47-9E0A-25371C31041A}" type="presOf" srcId="{49AE26F8-AF86-D143-99BF-63EB30DE0321}" destId="{BA620EFE-AD3D-0440-9C42-C62632027193}" srcOrd="0" destOrd="0" presId="urn:microsoft.com/office/officeart/2008/layout/IncreasingCircleProcess"/>
    <dgm:cxn modelId="{721EDAFD-8D45-B04D-969E-183B824EC92A}" srcId="{178E7CB0-847B-864A-BC42-E929C9D09277}" destId="{CA113656-1238-0441-901B-57A2513838DE}" srcOrd="0" destOrd="0" parTransId="{922AAEFF-EF3A-C844-9247-7F03911DEBBF}" sibTransId="{3FC74C5C-64AA-BB4F-956E-A783D33B65A3}"/>
    <dgm:cxn modelId="{7D992D14-A82C-AE4E-B177-F4B17658D556}" type="presParOf" srcId="{7E47ED48-F86D-9542-A314-380B316E30C5}" destId="{A238A7C2-E077-6E4C-B952-7174836995AE}" srcOrd="0" destOrd="0" presId="urn:microsoft.com/office/officeart/2008/layout/IncreasingCircleProcess"/>
    <dgm:cxn modelId="{FF013A3D-FB7F-6A46-B1B9-7951DC9AB289}" type="presParOf" srcId="{A238A7C2-E077-6E4C-B952-7174836995AE}" destId="{D6D413E5-CFD7-7242-B300-C67085A9B6C2}" srcOrd="0" destOrd="0" presId="urn:microsoft.com/office/officeart/2008/layout/IncreasingCircleProcess"/>
    <dgm:cxn modelId="{58DB7BDC-C8C0-B545-A920-89AD07DF36DE}" type="presParOf" srcId="{A238A7C2-E077-6E4C-B952-7174836995AE}" destId="{C87C5D0F-DE3B-1C43-89F2-0630AD8225DF}" srcOrd="1" destOrd="0" presId="urn:microsoft.com/office/officeart/2008/layout/IncreasingCircleProcess"/>
    <dgm:cxn modelId="{FDAE07D4-781F-F444-81E8-2569D13C85F7}" type="presParOf" srcId="{A238A7C2-E077-6E4C-B952-7174836995AE}" destId="{853146EE-4128-FC4E-8795-A9E1F9E918DC}" srcOrd="2" destOrd="0" presId="urn:microsoft.com/office/officeart/2008/layout/IncreasingCircleProcess"/>
    <dgm:cxn modelId="{0BF28899-8D88-1548-93DC-689EF67B2A11}" type="presParOf" srcId="{A238A7C2-E077-6E4C-B952-7174836995AE}" destId="{79148FE6-DA47-7A43-8611-0E25AD5709C9}" srcOrd="3" destOrd="0" presId="urn:microsoft.com/office/officeart/2008/layout/IncreasingCircleProcess"/>
    <dgm:cxn modelId="{A1BC1B81-A213-9D46-A39F-CC1C7AE202C9}" type="presParOf" srcId="{7E47ED48-F86D-9542-A314-380B316E30C5}" destId="{588BBC85-3CB0-9F44-96B9-8782D53685E8}" srcOrd="1" destOrd="0" presId="urn:microsoft.com/office/officeart/2008/layout/IncreasingCircleProcess"/>
    <dgm:cxn modelId="{F6FA97C4-B2F5-5A4D-8704-7A28AD4A1C65}" type="presParOf" srcId="{7E47ED48-F86D-9542-A314-380B316E30C5}" destId="{7E40F7F8-A0C3-9546-A98F-13D64F068802}" srcOrd="2" destOrd="0" presId="urn:microsoft.com/office/officeart/2008/layout/IncreasingCircleProcess"/>
    <dgm:cxn modelId="{048483ED-4CD6-2748-9D4D-51487CDDC22C}" type="presParOf" srcId="{7E40F7F8-A0C3-9546-A98F-13D64F068802}" destId="{98B88827-B21E-4542-A3FD-FEAF61330FB2}" srcOrd="0" destOrd="0" presId="urn:microsoft.com/office/officeart/2008/layout/IncreasingCircleProcess"/>
    <dgm:cxn modelId="{151834BC-802C-6645-BE1B-4EDC8576BB9E}" type="presParOf" srcId="{7E40F7F8-A0C3-9546-A98F-13D64F068802}" destId="{D7256C04-6A87-2F4C-A8F8-7CCAAF930310}" srcOrd="1" destOrd="0" presId="urn:microsoft.com/office/officeart/2008/layout/IncreasingCircleProcess"/>
    <dgm:cxn modelId="{67602D2E-C635-114C-B6E8-242502E0B0AC}" type="presParOf" srcId="{7E40F7F8-A0C3-9546-A98F-13D64F068802}" destId="{ADF57562-8A59-9A4D-940B-5023F6588C11}" srcOrd="2" destOrd="0" presId="urn:microsoft.com/office/officeart/2008/layout/IncreasingCircleProcess"/>
    <dgm:cxn modelId="{423D4085-2074-BA48-91EA-94F467E45DA8}" type="presParOf" srcId="{7E40F7F8-A0C3-9546-A98F-13D64F068802}" destId="{C7F4AC42-E48A-E14F-922A-B97459A59E5D}" srcOrd="3" destOrd="0" presId="urn:microsoft.com/office/officeart/2008/layout/IncreasingCircleProcess"/>
    <dgm:cxn modelId="{6877A583-E658-A04C-9D76-63B00B99942C}" type="presParOf" srcId="{7E47ED48-F86D-9542-A314-380B316E30C5}" destId="{145329FC-9E63-484D-9384-321291E5DD7D}" srcOrd="3" destOrd="0" presId="urn:microsoft.com/office/officeart/2008/layout/IncreasingCircleProcess"/>
    <dgm:cxn modelId="{B6727823-2FDE-A240-90D3-74BA43F76492}" type="presParOf" srcId="{7E47ED48-F86D-9542-A314-380B316E30C5}" destId="{F39909E7-355B-AA40-A444-96D50CC0D123}" srcOrd="4" destOrd="0" presId="urn:microsoft.com/office/officeart/2008/layout/IncreasingCircleProcess"/>
    <dgm:cxn modelId="{C9A47713-C860-174D-B84F-277F72D08B7E}" type="presParOf" srcId="{F39909E7-355B-AA40-A444-96D50CC0D123}" destId="{DC19747D-5878-ED4E-B9A0-B02F985D0D4F}" srcOrd="0" destOrd="0" presId="urn:microsoft.com/office/officeart/2008/layout/IncreasingCircleProcess"/>
    <dgm:cxn modelId="{ED1D2B49-05C8-1F48-BE8B-183008FEEC60}" type="presParOf" srcId="{F39909E7-355B-AA40-A444-96D50CC0D123}" destId="{E1427946-69A7-5E48-A4BC-E957AB87A2F2}" srcOrd="1" destOrd="0" presId="urn:microsoft.com/office/officeart/2008/layout/IncreasingCircleProcess"/>
    <dgm:cxn modelId="{6DFD3FF4-00B7-FC46-A734-1DDC36A7F59C}" type="presParOf" srcId="{F39909E7-355B-AA40-A444-96D50CC0D123}" destId="{577BDCC6-DFD6-C440-B380-2A44E99C7D1E}" srcOrd="2" destOrd="0" presId="urn:microsoft.com/office/officeart/2008/layout/IncreasingCircleProcess"/>
    <dgm:cxn modelId="{207F2667-DB37-1A49-8957-D81FD1E467F3}" type="presParOf" srcId="{F39909E7-355B-AA40-A444-96D50CC0D123}" destId="{BA620EFE-AD3D-0440-9C42-C62632027193}" srcOrd="3" destOrd="0" presId="urn:microsoft.com/office/officeart/2008/layout/IncreasingCircleProcess"/>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87EEDD9-03A9-ED45-B680-DD27372B9D7A}">
      <dsp:nvSpPr>
        <dsp:cNvPr id="0" name=""/>
        <dsp:cNvSpPr/>
      </dsp:nvSpPr>
      <dsp:spPr>
        <a:xfrm>
          <a:off x="2479476" y="1436"/>
          <a:ext cx="2153046" cy="1076523"/>
        </a:xfrm>
        <a:prstGeom prst="roundRect">
          <a:avLst>
            <a:gd name="adj" fmla="val 10000"/>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a:t>隐私保护强度 </a:t>
          </a:r>
        </a:p>
      </dsp:txBody>
      <dsp:txXfrm>
        <a:off x="2511006" y="32966"/>
        <a:ext cx="2089986" cy="1013463"/>
      </dsp:txXfrm>
    </dsp:sp>
    <dsp:sp modelId="{D0FC9A23-C79C-E84C-94FD-363E5B196136}">
      <dsp:nvSpPr>
        <dsp:cNvPr id="0" name=""/>
        <dsp:cNvSpPr/>
      </dsp:nvSpPr>
      <dsp:spPr>
        <a:xfrm rot="3600000">
          <a:off x="3883659" y="1891560"/>
          <a:ext cx="1123212" cy="376783"/>
        </a:xfrm>
        <a:prstGeom prst="leftRightArrow">
          <a:avLst>
            <a:gd name="adj1" fmla="val 60000"/>
            <a:gd name="adj2" fmla="val 5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b="1" kern="1200"/>
        </a:p>
      </dsp:txBody>
      <dsp:txXfrm>
        <a:off x="3996694" y="1966917"/>
        <a:ext cx="897142" cy="226069"/>
      </dsp:txXfrm>
    </dsp:sp>
    <dsp:sp modelId="{CE3C2BA8-A7FA-BE41-BF2D-83FB9FA96EC9}">
      <dsp:nvSpPr>
        <dsp:cNvPr id="0" name=""/>
        <dsp:cNvSpPr/>
      </dsp:nvSpPr>
      <dsp:spPr>
        <a:xfrm>
          <a:off x="4258007" y="3081943"/>
          <a:ext cx="2153046" cy="1076523"/>
        </a:xfrm>
        <a:prstGeom prst="roundRect">
          <a:avLst>
            <a:gd name="adj" fmla="val 10000"/>
          </a:avLst>
        </a:prstGeom>
        <a:solidFill>
          <a:schemeClr val="accent4">
            <a:hueOff val="5197846"/>
            <a:satOff val="-23984"/>
            <a:lumOff val="883"/>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dirty="0"/>
            <a:t>处理开销</a:t>
          </a:r>
        </a:p>
      </dsp:txBody>
      <dsp:txXfrm>
        <a:off x="4289537" y="3113473"/>
        <a:ext cx="2089986" cy="1013463"/>
      </dsp:txXfrm>
    </dsp:sp>
    <dsp:sp modelId="{97997861-2AF7-5C42-A62D-54985E5362FE}">
      <dsp:nvSpPr>
        <dsp:cNvPr id="0" name=""/>
        <dsp:cNvSpPr/>
      </dsp:nvSpPr>
      <dsp:spPr>
        <a:xfrm rot="10800000">
          <a:off x="2994393" y="3431813"/>
          <a:ext cx="1123212" cy="376783"/>
        </a:xfrm>
        <a:prstGeom prst="leftRightArrow">
          <a:avLst>
            <a:gd name="adj1" fmla="val 60000"/>
            <a:gd name="adj2" fmla="val 50000"/>
          </a:avLst>
        </a:prstGeom>
        <a:solidFill>
          <a:schemeClr val="accent4">
            <a:hueOff val="5197846"/>
            <a:satOff val="-23984"/>
            <a:lumOff val="883"/>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b="1" kern="1200"/>
        </a:p>
      </dsp:txBody>
      <dsp:txXfrm rot="10800000">
        <a:off x="3107428" y="3507170"/>
        <a:ext cx="897142" cy="226069"/>
      </dsp:txXfrm>
    </dsp:sp>
    <dsp:sp modelId="{AF0AFAB4-DCF6-4844-B921-435C11534813}">
      <dsp:nvSpPr>
        <dsp:cNvPr id="0" name=""/>
        <dsp:cNvSpPr/>
      </dsp:nvSpPr>
      <dsp:spPr>
        <a:xfrm>
          <a:off x="700945" y="3081943"/>
          <a:ext cx="2153046" cy="1076523"/>
        </a:xfrm>
        <a:prstGeom prst="roundRect">
          <a:avLst>
            <a:gd name="adj" fmla="val 10000"/>
          </a:avLst>
        </a:prstGeom>
        <a:solidFill>
          <a:schemeClr val="accent4">
            <a:hueOff val="10395692"/>
            <a:satOff val="-47968"/>
            <a:lumOff val="1765"/>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ctr" defTabSz="1066800">
            <a:lnSpc>
              <a:spcPct val="90000"/>
            </a:lnSpc>
            <a:spcBef>
              <a:spcPct val="0"/>
            </a:spcBef>
            <a:spcAft>
              <a:spcPct val="35000"/>
            </a:spcAft>
            <a:buNone/>
          </a:pPr>
          <a:r>
            <a:rPr lang="zh-CN" altLang="en-US" sz="2400" b="1" kern="1200"/>
            <a:t>数据可用性</a:t>
          </a:r>
          <a:endParaRPr lang="zh-CN" altLang="en-US" sz="2400" b="1" kern="1200" dirty="0"/>
        </a:p>
      </dsp:txBody>
      <dsp:txXfrm>
        <a:off x="732475" y="3113473"/>
        <a:ext cx="2089986" cy="1013463"/>
      </dsp:txXfrm>
    </dsp:sp>
    <dsp:sp modelId="{92309385-DD9B-AF47-8341-A9757375A085}">
      <dsp:nvSpPr>
        <dsp:cNvPr id="0" name=""/>
        <dsp:cNvSpPr/>
      </dsp:nvSpPr>
      <dsp:spPr>
        <a:xfrm rot="18000000">
          <a:off x="2105128" y="1891560"/>
          <a:ext cx="1123212" cy="376783"/>
        </a:xfrm>
        <a:prstGeom prst="leftRightArrow">
          <a:avLst>
            <a:gd name="adj1" fmla="val 60000"/>
            <a:gd name="adj2" fmla="val 50000"/>
          </a:avLst>
        </a:prstGeom>
        <a:solidFill>
          <a:schemeClr val="accent4">
            <a:hueOff val="10395692"/>
            <a:satOff val="-47968"/>
            <a:lumOff val="1765"/>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zh-CN" altLang="en-US" sz="1700" kern="1200"/>
        </a:p>
      </dsp:txBody>
      <dsp:txXfrm>
        <a:off x="2218163" y="1966917"/>
        <a:ext cx="897142" cy="22606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F5EC1-C946-5C46-8096-9C7DEE669D96}">
      <dsp:nvSpPr>
        <dsp:cNvPr id="0" name=""/>
        <dsp:cNvSpPr/>
      </dsp:nvSpPr>
      <dsp:spPr>
        <a:xfrm>
          <a:off x="62411" y="1029608"/>
          <a:ext cx="929996" cy="30647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4130" tIns="24130" rIns="24130" bIns="2413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62411" y="1029608"/>
        <a:ext cx="929996" cy="306476"/>
      </dsp:txXfrm>
    </dsp:sp>
    <dsp:sp modelId="{2A9E67EA-3E8D-8845-B90E-C24DDCB559BA}">
      <dsp:nvSpPr>
        <dsp:cNvPr id="0" name=""/>
        <dsp:cNvSpPr/>
      </dsp:nvSpPr>
      <dsp:spPr>
        <a:xfrm>
          <a:off x="62411" y="1675861"/>
          <a:ext cx="929996" cy="5741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6990" tIns="46990" rIns="46990" bIns="46990" numCol="1" spcCol="1270" anchor="ctr" anchorCtr="0">
          <a:noAutofit/>
        </a:bodyPr>
        <a:lstStyle/>
        <a:p>
          <a:pPr marL="0" lvl="0" indent="0" algn="ctr" defTabSz="1644650">
            <a:lnSpc>
              <a:spcPct val="90000"/>
            </a:lnSpc>
            <a:spcBef>
              <a:spcPct val="0"/>
            </a:spcBef>
            <a:spcAft>
              <a:spcPct val="35000"/>
            </a:spcAft>
            <a:buNone/>
          </a:pPr>
          <a:r>
            <a:rPr lang="en-US" altLang="zh-CN" sz="3700" kern="1200" dirty="0"/>
            <a:t> </a:t>
          </a:r>
          <a:endParaRPr lang="zh-CN" altLang="en-US" sz="3700" kern="1200" dirty="0"/>
        </a:p>
      </dsp:txBody>
      <dsp:txXfrm>
        <a:off x="62411" y="1675861"/>
        <a:ext cx="929996" cy="574187"/>
      </dsp:txXfrm>
    </dsp:sp>
    <dsp:sp modelId="{E6429E82-A9AA-D04B-AFB9-B01C33A4CCB6}">
      <dsp:nvSpPr>
        <dsp:cNvPr id="0" name=""/>
        <dsp:cNvSpPr/>
      </dsp:nvSpPr>
      <dsp:spPr>
        <a:xfrm>
          <a:off x="61354" y="936397"/>
          <a:ext cx="73977" cy="73977"/>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D28868B9-CA5B-1A4E-8321-14FB7CA49236}">
      <dsp:nvSpPr>
        <dsp:cNvPr id="0" name=""/>
        <dsp:cNvSpPr/>
      </dsp:nvSpPr>
      <dsp:spPr>
        <a:xfrm>
          <a:off x="113138" y="832829"/>
          <a:ext cx="73977" cy="73977"/>
        </a:xfrm>
        <a:prstGeom prst="ellipse">
          <a:avLst/>
        </a:prstGeom>
        <a:solidFill>
          <a:schemeClr val="accent4">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8555E7EC-029C-8047-A950-EFCEE1802644}">
      <dsp:nvSpPr>
        <dsp:cNvPr id="0" name=""/>
        <dsp:cNvSpPr/>
      </dsp:nvSpPr>
      <dsp:spPr>
        <a:xfrm>
          <a:off x="237419" y="853543"/>
          <a:ext cx="116249" cy="116249"/>
        </a:xfrm>
        <a:prstGeom prst="ellipse">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317D7BA8-9898-5E4F-9B0D-275D44BF1266}">
      <dsp:nvSpPr>
        <dsp:cNvPr id="0" name=""/>
        <dsp:cNvSpPr/>
      </dsp:nvSpPr>
      <dsp:spPr>
        <a:xfrm>
          <a:off x="340987" y="739618"/>
          <a:ext cx="73977" cy="73977"/>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DF26AD9E-E987-964F-9069-28E4C4AA52C1}">
      <dsp:nvSpPr>
        <dsp:cNvPr id="0" name=""/>
        <dsp:cNvSpPr/>
      </dsp:nvSpPr>
      <dsp:spPr>
        <a:xfrm>
          <a:off x="475625" y="698191"/>
          <a:ext cx="73977" cy="73977"/>
        </a:xfrm>
        <a:prstGeom prst="ellipse">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3ABDA542-7034-874D-A152-0085F978AB78}">
      <dsp:nvSpPr>
        <dsp:cNvPr id="0" name=""/>
        <dsp:cNvSpPr/>
      </dsp:nvSpPr>
      <dsp:spPr>
        <a:xfrm>
          <a:off x="641334" y="770689"/>
          <a:ext cx="73977" cy="73977"/>
        </a:xfrm>
        <a:prstGeom prst="ellipse">
          <a:avLst/>
        </a:prstGeom>
        <a:solidFill>
          <a:schemeClr val="accent4">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5FB89DBC-F9B8-C643-BBC9-D96AF6C19359}">
      <dsp:nvSpPr>
        <dsp:cNvPr id="0" name=""/>
        <dsp:cNvSpPr/>
      </dsp:nvSpPr>
      <dsp:spPr>
        <a:xfrm>
          <a:off x="744902" y="822472"/>
          <a:ext cx="116249" cy="116249"/>
        </a:xfrm>
        <a:prstGeom prst="ellipse">
          <a:avLst/>
        </a:prstGeom>
        <a:solidFill>
          <a:srgbClr val="660066"/>
        </a:solidFill>
        <a:ln>
          <a:noFill/>
        </a:ln>
        <a:effectLst/>
      </dsp:spPr>
      <dsp:style>
        <a:lnRef idx="0">
          <a:scrgbClr r="0" g="0" b="0"/>
        </a:lnRef>
        <a:fillRef idx="3">
          <a:scrgbClr r="0" g="0" b="0"/>
        </a:fillRef>
        <a:effectRef idx="2">
          <a:scrgbClr r="0" g="0" b="0"/>
        </a:effectRef>
        <a:fontRef idx="minor">
          <a:schemeClr val="lt1"/>
        </a:fontRef>
      </dsp:style>
    </dsp:sp>
    <dsp:sp modelId="{23CF9D13-5157-804D-A0C5-F883ABC37BF0}">
      <dsp:nvSpPr>
        <dsp:cNvPr id="0" name=""/>
        <dsp:cNvSpPr/>
      </dsp:nvSpPr>
      <dsp:spPr>
        <a:xfrm>
          <a:off x="889897" y="936397"/>
          <a:ext cx="73977" cy="73977"/>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D2F296E5-18E1-524A-8B22-94D8E4EF5492}">
      <dsp:nvSpPr>
        <dsp:cNvPr id="0" name=""/>
        <dsp:cNvSpPr/>
      </dsp:nvSpPr>
      <dsp:spPr>
        <a:xfrm>
          <a:off x="952037" y="1050322"/>
          <a:ext cx="73977" cy="73977"/>
        </a:xfrm>
        <a:prstGeom prst="ellipse">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FEA6EC28-6FDC-AD44-899A-5BCF8E012F99}">
      <dsp:nvSpPr>
        <dsp:cNvPr id="0" name=""/>
        <dsp:cNvSpPr/>
      </dsp:nvSpPr>
      <dsp:spPr>
        <a:xfrm>
          <a:off x="413485" y="832829"/>
          <a:ext cx="190226" cy="190226"/>
        </a:xfrm>
        <a:prstGeom prst="ellipse">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20209425-72C6-5F43-8196-7EA8CB8606B3}">
      <dsp:nvSpPr>
        <dsp:cNvPr id="0" name=""/>
        <dsp:cNvSpPr/>
      </dsp:nvSpPr>
      <dsp:spPr>
        <a:xfrm>
          <a:off x="9570" y="1226387"/>
          <a:ext cx="73977" cy="73977"/>
        </a:xfrm>
        <a:prstGeom prst="ellipse">
          <a:avLst/>
        </a:prstGeom>
        <a:solidFill>
          <a:schemeClr val="accent4">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2DA182DC-0CCF-7D4E-804A-69EA214D293E}">
      <dsp:nvSpPr>
        <dsp:cNvPr id="0" name=""/>
        <dsp:cNvSpPr/>
      </dsp:nvSpPr>
      <dsp:spPr>
        <a:xfrm>
          <a:off x="71711" y="1319598"/>
          <a:ext cx="116249" cy="116249"/>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64E92841-C96C-394A-9A08-052796639A80}">
      <dsp:nvSpPr>
        <dsp:cNvPr id="0" name=""/>
        <dsp:cNvSpPr/>
      </dsp:nvSpPr>
      <dsp:spPr>
        <a:xfrm>
          <a:off x="227062" y="1402452"/>
          <a:ext cx="169090" cy="169090"/>
        </a:xfrm>
        <a:prstGeom prst="ellipse">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49793689-7A21-0041-B5F6-2D8644DFDA0F}">
      <dsp:nvSpPr>
        <dsp:cNvPr id="0" name=""/>
        <dsp:cNvSpPr/>
      </dsp:nvSpPr>
      <dsp:spPr>
        <a:xfrm>
          <a:off x="444555" y="1537090"/>
          <a:ext cx="73977" cy="73977"/>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CB046DDD-76FA-6641-A24B-511F15944410}">
      <dsp:nvSpPr>
        <dsp:cNvPr id="0" name=""/>
        <dsp:cNvSpPr/>
      </dsp:nvSpPr>
      <dsp:spPr>
        <a:xfrm>
          <a:off x="485982" y="1402452"/>
          <a:ext cx="116249" cy="116249"/>
        </a:xfrm>
        <a:prstGeom prst="ellipse">
          <a:avLst/>
        </a:prstGeom>
        <a:solidFill>
          <a:srgbClr val="660066"/>
        </a:solidFill>
        <a:ln>
          <a:noFill/>
        </a:ln>
        <a:effectLst/>
      </dsp:spPr>
      <dsp:style>
        <a:lnRef idx="0">
          <a:scrgbClr r="0" g="0" b="0"/>
        </a:lnRef>
        <a:fillRef idx="3">
          <a:scrgbClr r="0" g="0" b="0"/>
        </a:fillRef>
        <a:effectRef idx="2">
          <a:scrgbClr r="0" g="0" b="0"/>
        </a:effectRef>
        <a:fontRef idx="minor">
          <a:schemeClr val="lt1"/>
        </a:fontRef>
      </dsp:style>
    </dsp:sp>
    <dsp:sp modelId="{72721FB6-A78F-F74A-9CE4-E9118DDE4B46}">
      <dsp:nvSpPr>
        <dsp:cNvPr id="0" name=""/>
        <dsp:cNvSpPr/>
      </dsp:nvSpPr>
      <dsp:spPr>
        <a:xfrm>
          <a:off x="589550" y="1547447"/>
          <a:ext cx="73977" cy="73977"/>
        </a:xfrm>
        <a:prstGeom prst="ellipse">
          <a:avLst/>
        </a:prstGeom>
        <a:solidFill>
          <a:schemeClr val="accent4">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1B933E20-C1F7-564C-9190-B3E27FE33277}">
      <dsp:nvSpPr>
        <dsp:cNvPr id="0" name=""/>
        <dsp:cNvSpPr/>
      </dsp:nvSpPr>
      <dsp:spPr>
        <a:xfrm>
          <a:off x="682761" y="1381739"/>
          <a:ext cx="169090" cy="169090"/>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60588B72-4B6D-4B4E-8E11-D98EC82B2177}">
      <dsp:nvSpPr>
        <dsp:cNvPr id="0" name=""/>
        <dsp:cNvSpPr/>
      </dsp:nvSpPr>
      <dsp:spPr>
        <a:xfrm>
          <a:off x="910610" y="1340312"/>
          <a:ext cx="116249" cy="116249"/>
        </a:xfrm>
        <a:prstGeom prst="ellipse">
          <a:avLst/>
        </a:prstGeom>
        <a:solidFill>
          <a:schemeClr val="accent3">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EC48DE25-09B9-0344-AD3E-0361FC9C3F0A}">
      <dsp:nvSpPr>
        <dsp:cNvPr id="0" name=""/>
        <dsp:cNvSpPr/>
      </dsp:nvSpPr>
      <dsp:spPr>
        <a:xfrm>
          <a:off x="1125050" y="893149"/>
          <a:ext cx="145026" cy="572229"/>
        </a:xfrm>
        <a:prstGeom prst="chevron">
          <a:avLst>
            <a:gd name="adj" fmla="val 6231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6365E64-258A-A845-BFC3-04E99445A16B}">
      <dsp:nvSpPr>
        <dsp:cNvPr id="0" name=""/>
        <dsp:cNvSpPr/>
      </dsp:nvSpPr>
      <dsp:spPr>
        <a:xfrm>
          <a:off x="1306194" y="893149"/>
          <a:ext cx="145026" cy="572229"/>
        </a:xfrm>
        <a:prstGeom prst="chevron">
          <a:avLst>
            <a:gd name="adj" fmla="val 6231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C05A9DD-0F28-0147-BB9B-E6DA616CEBAD}">
      <dsp:nvSpPr>
        <dsp:cNvPr id="0" name=""/>
        <dsp:cNvSpPr/>
      </dsp:nvSpPr>
      <dsp:spPr>
        <a:xfrm>
          <a:off x="1488465" y="799506"/>
          <a:ext cx="791446" cy="791446"/>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604370" y="915411"/>
        <a:ext cx="559636" cy="55963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956719" y="605893"/>
          <a:ext cx="421774" cy="206908"/>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0" lvl="0" indent="0" algn="ctr" defTabSz="444500">
            <a:lnSpc>
              <a:spcPct val="90000"/>
            </a:lnSpc>
            <a:spcBef>
              <a:spcPct val="0"/>
            </a:spcBef>
            <a:spcAft>
              <a:spcPct val="35000"/>
            </a:spcAft>
            <a:buNone/>
          </a:pPr>
          <a:endParaRPr lang="zh-CN" altLang="en-US" sz="1000" kern="1200" dirty="0"/>
        </a:p>
      </dsp:txBody>
      <dsp:txXfrm rot="10800000">
        <a:off x="1062163" y="636929"/>
        <a:ext cx="243913" cy="144836"/>
      </dsp:txXfrm>
    </dsp:sp>
    <dsp:sp modelId="{1118ABB5-0A8F-834C-A496-F3AF46A9362D}">
      <dsp:nvSpPr>
        <dsp:cNvPr id="0" name=""/>
        <dsp:cNvSpPr/>
      </dsp:nvSpPr>
      <dsp:spPr>
        <a:xfrm>
          <a:off x="45" y="348387"/>
          <a:ext cx="721920" cy="72192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 </a:t>
          </a:r>
          <a:endParaRPr lang="zh-CN" altLang="en-US" sz="3500" kern="1200" dirty="0"/>
        </a:p>
      </dsp:txBody>
      <dsp:txXfrm>
        <a:off x="105768" y="454110"/>
        <a:ext cx="510474" cy="510474"/>
      </dsp:txXfrm>
    </dsp:sp>
    <dsp:sp modelId="{FA944B7A-CC9E-444B-9D9E-BFEAD62ED776}">
      <dsp:nvSpPr>
        <dsp:cNvPr id="0" name=""/>
        <dsp:cNvSpPr/>
      </dsp:nvSpPr>
      <dsp:spPr>
        <a:xfrm>
          <a:off x="2256046" y="78298"/>
          <a:ext cx="1443841" cy="1262098"/>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1556361" y="348387"/>
          <a:ext cx="721920" cy="721920"/>
        </a:xfrm>
        <a:prstGeom prst="ellipse">
          <a:avLst/>
        </a:prstGeom>
        <a:solidFill>
          <a:schemeClr val="accent6">
            <a:lumMod val="75000"/>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 </a:t>
          </a:r>
          <a:endParaRPr lang="zh-CN" altLang="en-US" sz="3500" kern="1200" dirty="0"/>
        </a:p>
      </dsp:txBody>
      <dsp:txXfrm>
        <a:off x="1662084" y="454110"/>
        <a:ext cx="510474" cy="5104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956719" y="605893"/>
          <a:ext cx="421774" cy="206908"/>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0" lvl="0" indent="0" algn="ctr" defTabSz="444500">
            <a:lnSpc>
              <a:spcPct val="90000"/>
            </a:lnSpc>
            <a:spcBef>
              <a:spcPct val="0"/>
            </a:spcBef>
            <a:spcAft>
              <a:spcPct val="35000"/>
            </a:spcAft>
            <a:buNone/>
          </a:pPr>
          <a:endParaRPr lang="zh-CN" altLang="en-US" sz="1000" kern="1200" dirty="0"/>
        </a:p>
      </dsp:txBody>
      <dsp:txXfrm rot="10800000">
        <a:off x="1062163" y="636929"/>
        <a:ext cx="243913" cy="144836"/>
      </dsp:txXfrm>
    </dsp:sp>
    <dsp:sp modelId="{1118ABB5-0A8F-834C-A496-F3AF46A9362D}">
      <dsp:nvSpPr>
        <dsp:cNvPr id="0" name=""/>
        <dsp:cNvSpPr/>
      </dsp:nvSpPr>
      <dsp:spPr>
        <a:xfrm>
          <a:off x="45" y="348387"/>
          <a:ext cx="721920" cy="72192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 </a:t>
          </a:r>
          <a:endParaRPr lang="zh-CN" altLang="en-US" sz="3500" kern="1200" dirty="0"/>
        </a:p>
      </dsp:txBody>
      <dsp:txXfrm>
        <a:off x="105768" y="454110"/>
        <a:ext cx="510474" cy="510474"/>
      </dsp:txXfrm>
    </dsp:sp>
    <dsp:sp modelId="{FA944B7A-CC9E-444B-9D9E-BFEAD62ED776}">
      <dsp:nvSpPr>
        <dsp:cNvPr id="0" name=""/>
        <dsp:cNvSpPr/>
      </dsp:nvSpPr>
      <dsp:spPr>
        <a:xfrm>
          <a:off x="2256046" y="78298"/>
          <a:ext cx="1443841" cy="1262098"/>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1556361" y="348387"/>
          <a:ext cx="721920" cy="721920"/>
        </a:xfrm>
        <a:prstGeom prst="ellipse">
          <a:avLst/>
        </a:prstGeom>
        <a:solidFill>
          <a:schemeClr val="accent5">
            <a:lumMod val="75000"/>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 </a:t>
          </a:r>
          <a:endParaRPr lang="zh-CN" altLang="en-US" sz="3500" kern="1200" dirty="0"/>
        </a:p>
      </dsp:txBody>
      <dsp:txXfrm>
        <a:off x="1662084" y="454110"/>
        <a:ext cx="510474" cy="510474"/>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956719" y="605893"/>
          <a:ext cx="421774" cy="206908"/>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0" lvl="0" indent="0" algn="ctr" defTabSz="444500">
            <a:lnSpc>
              <a:spcPct val="90000"/>
            </a:lnSpc>
            <a:spcBef>
              <a:spcPct val="0"/>
            </a:spcBef>
            <a:spcAft>
              <a:spcPct val="35000"/>
            </a:spcAft>
            <a:buNone/>
          </a:pPr>
          <a:endParaRPr lang="zh-CN" altLang="en-US" sz="1000" kern="1200" dirty="0"/>
        </a:p>
      </dsp:txBody>
      <dsp:txXfrm rot="10800000">
        <a:off x="1062163" y="636929"/>
        <a:ext cx="243913" cy="144836"/>
      </dsp:txXfrm>
    </dsp:sp>
    <dsp:sp modelId="{1118ABB5-0A8F-834C-A496-F3AF46A9362D}">
      <dsp:nvSpPr>
        <dsp:cNvPr id="0" name=""/>
        <dsp:cNvSpPr/>
      </dsp:nvSpPr>
      <dsp:spPr>
        <a:xfrm>
          <a:off x="45" y="348387"/>
          <a:ext cx="721920" cy="72192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 </a:t>
          </a:r>
          <a:endParaRPr lang="zh-CN" altLang="en-US" sz="3500" kern="1200" dirty="0"/>
        </a:p>
      </dsp:txBody>
      <dsp:txXfrm>
        <a:off x="105768" y="454110"/>
        <a:ext cx="510474" cy="510474"/>
      </dsp:txXfrm>
    </dsp:sp>
    <dsp:sp modelId="{FA944B7A-CC9E-444B-9D9E-BFEAD62ED776}">
      <dsp:nvSpPr>
        <dsp:cNvPr id="0" name=""/>
        <dsp:cNvSpPr/>
      </dsp:nvSpPr>
      <dsp:spPr>
        <a:xfrm>
          <a:off x="2256046" y="78298"/>
          <a:ext cx="1443841" cy="1262098"/>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1556361" y="348387"/>
          <a:ext cx="721920" cy="721920"/>
        </a:xfrm>
        <a:prstGeom prst="ellipse">
          <a:avLst/>
        </a:prstGeom>
        <a:solidFill>
          <a:schemeClr val="accent4">
            <a:lumMod val="75000"/>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 </a:t>
          </a:r>
          <a:endParaRPr lang="zh-CN" altLang="en-US" sz="3500" kern="1200" dirty="0"/>
        </a:p>
      </dsp:txBody>
      <dsp:txXfrm>
        <a:off x="1662084" y="454110"/>
        <a:ext cx="510474" cy="510474"/>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956719" y="605893"/>
          <a:ext cx="421774" cy="206908"/>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25400" tIns="6350" rIns="12700" bIns="6350" numCol="1" spcCol="1270" anchor="ctr" anchorCtr="0">
          <a:noAutofit/>
        </a:bodyPr>
        <a:lstStyle/>
        <a:p>
          <a:pPr marL="0" lvl="0" indent="0" algn="ctr" defTabSz="444500">
            <a:lnSpc>
              <a:spcPct val="90000"/>
            </a:lnSpc>
            <a:spcBef>
              <a:spcPct val="0"/>
            </a:spcBef>
            <a:spcAft>
              <a:spcPct val="35000"/>
            </a:spcAft>
            <a:buNone/>
          </a:pPr>
          <a:endParaRPr lang="zh-CN" altLang="en-US" sz="1000" kern="1200" dirty="0"/>
        </a:p>
      </dsp:txBody>
      <dsp:txXfrm rot="10800000">
        <a:off x="1062163" y="636929"/>
        <a:ext cx="243913" cy="144836"/>
      </dsp:txXfrm>
    </dsp:sp>
    <dsp:sp modelId="{1118ABB5-0A8F-834C-A496-F3AF46A9362D}">
      <dsp:nvSpPr>
        <dsp:cNvPr id="0" name=""/>
        <dsp:cNvSpPr/>
      </dsp:nvSpPr>
      <dsp:spPr>
        <a:xfrm>
          <a:off x="45" y="348387"/>
          <a:ext cx="721920" cy="721920"/>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 </a:t>
          </a:r>
          <a:endParaRPr lang="zh-CN" altLang="en-US" sz="3500" kern="1200" dirty="0"/>
        </a:p>
      </dsp:txBody>
      <dsp:txXfrm>
        <a:off x="105768" y="454110"/>
        <a:ext cx="510474" cy="510474"/>
      </dsp:txXfrm>
    </dsp:sp>
    <dsp:sp modelId="{FA944B7A-CC9E-444B-9D9E-BFEAD62ED776}">
      <dsp:nvSpPr>
        <dsp:cNvPr id="0" name=""/>
        <dsp:cNvSpPr/>
      </dsp:nvSpPr>
      <dsp:spPr>
        <a:xfrm>
          <a:off x="2256046" y="78298"/>
          <a:ext cx="1443841" cy="1262098"/>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1556361" y="348387"/>
          <a:ext cx="721920" cy="721920"/>
        </a:xfrm>
        <a:prstGeom prst="ellipse">
          <a:avLst/>
        </a:prstGeom>
        <a:solidFill>
          <a:schemeClr val="accent3">
            <a:lumMod val="75000"/>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2225" tIns="22225" rIns="22225" bIns="22225" numCol="1" spcCol="1270" anchor="ctr" anchorCtr="0">
          <a:noAutofit/>
        </a:bodyPr>
        <a:lstStyle/>
        <a:p>
          <a:pPr marL="0" lvl="0" indent="0" algn="ctr" defTabSz="1555750">
            <a:lnSpc>
              <a:spcPct val="90000"/>
            </a:lnSpc>
            <a:spcBef>
              <a:spcPct val="0"/>
            </a:spcBef>
            <a:spcAft>
              <a:spcPct val="35000"/>
            </a:spcAft>
            <a:buNone/>
          </a:pPr>
          <a:r>
            <a:rPr lang="en-US" altLang="zh-CN" sz="3500" kern="1200" dirty="0"/>
            <a:t> </a:t>
          </a:r>
          <a:endParaRPr lang="zh-CN" altLang="en-US" sz="3500" kern="1200" dirty="0"/>
        </a:p>
      </dsp:txBody>
      <dsp:txXfrm>
        <a:off x="1662084" y="454110"/>
        <a:ext cx="510474" cy="510474"/>
      </dsp:txXfrm>
    </dsp:sp>
  </dsp:spTree>
</dsp:drawing>
</file>

<file path=ppt/diagrams/drawing1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A3CE09-F352-A849-A983-EFC7EA784576}">
      <dsp:nvSpPr>
        <dsp:cNvPr id="0" name=""/>
        <dsp:cNvSpPr/>
      </dsp:nvSpPr>
      <dsp:spPr>
        <a:xfrm rot="5400000">
          <a:off x="2676321" y="675255"/>
          <a:ext cx="620005" cy="53940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 </a:t>
          </a:r>
          <a:endParaRPr lang="zh-CN" altLang="en-US" sz="2000" kern="1200" dirty="0"/>
        </a:p>
      </dsp:txBody>
      <dsp:txXfrm rot="-5400000">
        <a:off x="2800678" y="731572"/>
        <a:ext cx="371290" cy="426771"/>
      </dsp:txXfrm>
    </dsp:sp>
    <dsp:sp modelId="{67B7F59C-C4A6-1C4D-A8B9-25897304815C}">
      <dsp:nvSpPr>
        <dsp:cNvPr id="0" name=""/>
        <dsp:cNvSpPr/>
      </dsp:nvSpPr>
      <dsp:spPr>
        <a:xfrm>
          <a:off x="3272383" y="758956"/>
          <a:ext cx="691925" cy="372003"/>
        </a:xfrm>
        <a:prstGeom prst="rect">
          <a:avLst/>
        </a:prstGeom>
        <a:noFill/>
        <a:ln>
          <a:noFill/>
        </a:ln>
        <a:effectLst/>
      </dsp:spPr>
      <dsp:style>
        <a:lnRef idx="0">
          <a:scrgbClr r="0" g="0" b="0"/>
        </a:lnRef>
        <a:fillRef idx="0">
          <a:scrgbClr r="0" g="0" b="0"/>
        </a:fillRef>
        <a:effectRef idx="0">
          <a:scrgbClr r="0" g="0" b="0"/>
        </a:effectRef>
        <a:fontRef idx="minor"/>
      </dsp:style>
    </dsp:sp>
    <dsp:sp modelId="{3ED650BA-B934-1F4F-B047-5707F89FB67A}">
      <dsp:nvSpPr>
        <dsp:cNvPr id="0" name=""/>
        <dsp:cNvSpPr/>
      </dsp:nvSpPr>
      <dsp:spPr>
        <a:xfrm rot="5400000">
          <a:off x="2093764" y="675255"/>
          <a:ext cx="620005" cy="53940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zh-CN" altLang="en-US" sz="3200" kern="1200"/>
        </a:p>
      </dsp:txBody>
      <dsp:txXfrm rot="-5400000">
        <a:off x="2218121" y="731572"/>
        <a:ext cx="371290" cy="426771"/>
      </dsp:txXfrm>
    </dsp:sp>
    <dsp:sp modelId="{04207AE9-ADC3-614F-BABC-A6EBA2AEF8A1}">
      <dsp:nvSpPr>
        <dsp:cNvPr id="0" name=""/>
        <dsp:cNvSpPr/>
      </dsp:nvSpPr>
      <dsp:spPr>
        <a:xfrm rot="5400000">
          <a:off x="2383926" y="1201516"/>
          <a:ext cx="620005" cy="53940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endParaRPr lang="zh-CN" altLang="en-US" sz="2000" kern="1200"/>
        </a:p>
      </dsp:txBody>
      <dsp:txXfrm rot="-5400000">
        <a:off x="2508283" y="1257833"/>
        <a:ext cx="371290" cy="426771"/>
      </dsp:txXfrm>
    </dsp:sp>
    <dsp:sp modelId="{5AA8F162-58EA-FD48-B991-33A0733B8B1E}">
      <dsp:nvSpPr>
        <dsp:cNvPr id="0" name=""/>
        <dsp:cNvSpPr/>
      </dsp:nvSpPr>
      <dsp:spPr>
        <a:xfrm>
          <a:off x="1732234" y="1285216"/>
          <a:ext cx="669605" cy="372003"/>
        </a:xfrm>
        <a:prstGeom prst="rect">
          <a:avLst/>
        </a:prstGeom>
        <a:noFill/>
        <a:ln>
          <a:noFill/>
        </a:ln>
        <a:effectLst/>
      </dsp:spPr>
      <dsp:style>
        <a:lnRef idx="0">
          <a:scrgbClr r="0" g="0" b="0"/>
        </a:lnRef>
        <a:fillRef idx="0">
          <a:scrgbClr r="0" g="0" b="0"/>
        </a:fillRef>
        <a:effectRef idx="0">
          <a:scrgbClr r="0" g="0" b="0"/>
        </a:effectRef>
        <a:fontRef idx="minor"/>
      </dsp:style>
    </dsp:sp>
    <dsp:sp modelId="{401BEF2C-76C8-EA41-B102-731BE696686A}">
      <dsp:nvSpPr>
        <dsp:cNvPr id="0" name=""/>
        <dsp:cNvSpPr/>
      </dsp:nvSpPr>
      <dsp:spPr>
        <a:xfrm rot="5400000">
          <a:off x="2966483" y="1201516"/>
          <a:ext cx="620005" cy="53940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zh-CN" altLang="en-US" sz="3200" kern="1200"/>
        </a:p>
      </dsp:txBody>
      <dsp:txXfrm rot="-5400000">
        <a:off x="3090840" y="1257833"/>
        <a:ext cx="371290" cy="426771"/>
      </dsp:txXfrm>
    </dsp:sp>
    <dsp:sp modelId="{4F37191A-FD32-BC4A-BC19-0C1231820536}">
      <dsp:nvSpPr>
        <dsp:cNvPr id="0" name=""/>
        <dsp:cNvSpPr/>
      </dsp:nvSpPr>
      <dsp:spPr>
        <a:xfrm rot="5400000">
          <a:off x="2676321" y="1727776"/>
          <a:ext cx="620005" cy="53940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 </a:t>
          </a:r>
          <a:endParaRPr lang="zh-CN" altLang="en-US" sz="2000" kern="1200" dirty="0"/>
        </a:p>
      </dsp:txBody>
      <dsp:txXfrm rot="-5400000">
        <a:off x="2800678" y="1784093"/>
        <a:ext cx="371290" cy="426771"/>
      </dsp:txXfrm>
    </dsp:sp>
    <dsp:sp modelId="{7D97E7EA-FD65-C240-AA34-95F730DF4AFC}">
      <dsp:nvSpPr>
        <dsp:cNvPr id="0" name=""/>
        <dsp:cNvSpPr/>
      </dsp:nvSpPr>
      <dsp:spPr>
        <a:xfrm>
          <a:off x="3272383" y="1811476"/>
          <a:ext cx="691925" cy="372003"/>
        </a:xfrm>
        <a:prstGeom prst="rect">
          <a:avLst/>
        </a:prstGeom>
        <a:noFill/>
        <a:ln>
          <a:noFill/>
        </a:ln>
        <a:effectLst/>
      </dsp:spPr>
      <dsp:style>
        <a:lnRef idx="0">
          <a:scrgbClr r="0" g="0" b="0"/>
        </a:lnRef>
        <a:fillRef idx="0">
          <a:scrgbClr r="0" g="0" b="0"/>
        </a:fillRef>
        <a:effectRef idx="0">
          <a:scrgbClr r="0" g="0" b="0"/>
        </a:effectRef>
        <a:fontRef idx="minor"/>
      </dsp:style>
    </dsp:sp>
    <dsp:sp modelId="{2D6B3191-C89F-DF4C-84FC-E1CE86967954}">
      <dsp:nvSpPr>
        <dsp:cNvPr id="0" name=""/>
        <dsp:cNvSpPr/>
      </dsp:nvSpPr>
      <dsp:spPr>
        <a:xfrm rot="5400000">
          <a:off x="2093764" y="1727776"/>
          <a:ext cx="620005" cy="53940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zh-CN" altLang="en-US" sz="3200" kern="1200"/>
        </a:p>
      </dsp:txBody>
      <dsp:txXfrm rot="-5400000">
        <a:off x="2218121" y="1784093"/>
        <a:ext cx="371290" cy="426771"/>
      </dsp:txXfrm>
    </dsp:sp>
    <dsp:sp modelId="{8FD6573A-3E2E-C74F-929D-B58DF6587F32}">
      <dsp:nvSpPr>
        <dsp:cNvPr id="0" name=""/>
        <dsp:cNvSpPr/>
      </dsp:nvSpPr>
      <dsp:spPr>
        <a:xfrm rot="5400000">
          <a:off x="-91780" y="816841"/>
          <a:ext cx="1455492" cy="1271931"/>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 </a:t>
          </a:r>
          <a:endParaRPr lang="zh-CN" altLang="en-US" sz="2000" kern="1200" dirty="0"/>
        </a:p>
      </dsp:txBody>
      <dsp:txXfrm rot="-5400000">
        <a:off x="198621" y="952346"/>
        <a:ext cx="874689" cy="1000922"/>
      </dsp:txXfrm>
    </dsp:sp>
    <dsp:sp modelId="{F9C22BEA-F600-C142-9326-3B6C1B4D8D80}">
      <dsp:nvSpPr>
        <dsp:cNvPr id="0" name=""/>
        <dsp:cNvSpPr/>
      </dsp:nvSpPr>
      <dsp:spPr>
        <a:xfrm>
          <a:off x="1206487" y="2120918"/>
          <a:ext cx="669605" cy="372003"/>
        </a:xfrm>
        <a:prstGeom prst="rect">
          <a:avLst/>
        </a:prstGeom>
        <a:noFill/>
        <a:ln>
          <a:noFill/>
        </a:ln>
        <a:effectLst/>
      </dsp:spPr>
      <dsp:style>
        <a:lnRef idx="0">
          <a:scrgbClr r="0" g="0" b="0"/>
        </a:lnRef>
        <a:fillRef idx="0">
          <a:scrgbClr r="0" g="0" b="0"/>
        </a:fillRef>
        <a:effectRef idx="0">
          <a:scrgbClr r="0" g="0" b="0"/>
        </a:effectRef>
        <a:fontRef idx="minor"/>
      </dsp:style>
    </dsp:sp>
    <dsp:sp modelId="{697128A3-65BD-8648-BCCC-BDBF26D0A28B}">
      <dsp:nvSpPr>
        <dsp:cNvPr id="0" name=""/>
        <dsp:cNvSpPr/>
      </dsp:nvSpPr>
      <dsp:spPr>
        <a:xfrm rot="5400000">
          <a:off x="1784400" y="1189336"/>
          <a:ext cx="620005" cy="539404"/>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422400">
            <a:lnSpc>
              <a:spcPct val="90000"/>
            </a:lnSpc>
            <a:spcBef>
              <a:spcPct val="0"/>
            </a:spcBef>
            <a:spcAft>
              <a:spcPct val="35000"/>
            </a:spcAft>
            <a:buNone/>
          </a:pPr>
          <a:endParaRPr lang="zh-CN" altLang="en-US" sz="3200" kern="1200"/>
        </a:p>
      </dsp:txBody>
      <dsp:txXfrm rot="-5400000">
        <a:off x="1908757" y="1245653"/>
        <a:ext cx="371290" cy="426771"/>
      </dsp:txXfrm>
    </dsp:sp>
  </dsp:spTree>
</dsp:drawing>
</file>

<file path=ppt/diagrams/drawing1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413E5-CFD7-7242-B300-C67085A9B6C2}">
      <dsp:nvSpPr>
        <dsp:cNvPr id="0" name=""/>
        <dsp:cNvSpPr/>
      </dsp:nvSpPr>
      <dsp:spPr>
        <a:xfrm>
          <a:off x="1560025" y="0"/>
          <a:ext cx="803649" cy="9416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87C5D0F-DE3B-1C43-89F2-0630AD8225DF}">
      <dsp:nvSpPr>
        <dsp:cNvPr id="0" name=""/>
        <dsp:cNvSpPr/>
      </dsp:nvSpPr>
      <dsp:spPr>
        <a:xfrm>
          <a:off x="1640393" y="94161"/>
          <a:ext cx="642919" cy="753290"/>
        </a:xfrm>
        <a:prstGeom prst="chord">
          <a:avLst>
            <a:gd name="adj1" fmla="val 1168272"/>
            <a:gd name="adj2" fmla="val 9631728"/>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53146EE-4128-FC4E-8795-A9E1F9E918DC}">
      <dsp:nvSpPr>
        <dsp:cNvPr id="0" name=""/>
        <dsp:cNvSpPr/>
      </dsp:nvSpPr>
      <dsp:spPr>
        <a:xfrm>
          <a:off x="738280" y="623110"/>
          <a:ext cx="901134" cy="1281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en-US" altLang="zh-CN" sz="1600" kern="1200" dirty="0"/>
            <a:t> </a:t>
          </a:r>
          <a:endParaRPr lang="zh-CN" altLang="en-US" sz="1600" kern="1200" dirty="0"/>
        </a:p>
      </dsp:txBody>
      <dsp:txXfrm>
        <a:off x="738280" y="623110"/>
        <a:ext cx="901134" cy="1281894"/>
      </dsp:txXfrm>
    </dsp:sp>
    <dsp:sp modelId="{79148FE6-DA47-7A43-8611-0E25AD5709C9}">
      <dsp:nvSpPr>
        <dsp:cNvPr id="0" name=""/>
        <dsp:cNvSpPr/>
      </dsp:nvSpPr>
      <dsp:spPr>
        <a:xfrm>
          <a:off x="116" y="0"/>
          <a:ext cx="2377462" cy="941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en-US" altLang="zh-CN" sz="1600" kern="1200" dirty="0"/>
            <a:t> </a:t>
          </a:r>
          <a:endParaRPr lang="zh-CN" altLang="en-US" sz="1600" kern="1200" dirty="0"/>
        </a:p>
      </dsp:txBody>
      <dsp:txXfrm>
        <a:off x="116" y="0"/>
        <a:ext cx="2377462" cy="941612"/>
      </dsp:txXfrm>
    </dsp:sp>
    <dsp:sp modelId="{98B88827-B21E-4542-A3FD-FEAF61330FB2}">
      <dsp:nvSpPr>
        <dsp:cNvPr id="0" name=""/>
        <dsp:cNvSpPr/>
      </dsp:nvSpPr>
      <dsp:spPr>
        <a:xfrm>
          <a:off x="2239891" y="982134"/>
          <a:ext cx="803649" cy="9416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7256C04-6A87-2F4C-A8F8-7CCAAF930310}">
      <dsp:nvSpPr>
        <dsp:cNvPr id="0" name=""/>
        <dsp:cNvSpPr/>
      </dsp:nvSpPr>
      <dsp:spPr>
        <a:xfrm>
          <a:off x="2320201" y="1076290"/>
          <a:ext cx="642919" cy="753290"/>
        </a:xfrm>
        <a:prstGeom prst="chord">
          <a:avLst>
            <a:gd name="adj1" fmla="val 20431728"/>
            <a:gd name="adj2" fmla="val 11968272"/>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DF57562-8A59-9A4D-940B-5023F6588C11}">
      <dsp:nvSpPr>
        <dsp:cNvPr id="0" name=""/>
        <dsp:cNvSpPr/>
      </dsp:nvSpPr>
      <dsp:spPr>
        <a:xfrm>
          <a:off x="3179202" y="623110"/>
          <a:ext cx="901134" cy="1281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en-US" altLang="zh-CN" sz="1600" kern="1200" dirty="0"/>
            <a:t> </a:t>
          </a:r>
          <a:endParaRPr lang="zh-CN" altLang="en-US" sz="1600" kern="1200" dirty="0"/>
        </a:p>
      </dsp:txBody>
      <dsp:txXfrm>
        <a:off x="3179202" y="623110"/>
        <a:ext cx="901134" cy="1281894"/>
      </dsp:txXfrm>
    </dsp:sp>
    <dsp:sp modelId="{C7F4AC42-E48A-E14F-922A-B97459A59E5D}">
      <dsp:nvSpPr>
        <dsp:cNvPr id="0" name=""/>
        <dsp:cNvSpPr/>
      </dsp:nvSpPr>
      <dsp:spPr>
        <a:xfrm>
          <a:off x="2441038" y="0"/>
          <a:ext cx="2377462" cy="94161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en-US" altLang="zh-CN" sz="1600" kern="1200" dirty="0"/>
            <a:t> </a:t>
          </a:r>
          <a:endParaRPr lang="zh-CN" altLang="en-US" sz="1600" kern="1200" dirty="0"/>
        </a:p>
      </dsp:txBody>
      <dsp:txXfrm>
        <a:off x="2441038" y="0"/>
        <a:ext cx="2377462" cy="941612"/>
      </dsp:txXfrm>
    </dsp:sp>
    <dsp:sp modelId="{DC19747D-5878-ED4E-B9A0-B02F985D0D4F}">
      <dsp:nvSpPr>
        <dsp:cNvPr id="0" name=""/>
        <dsp:cNvSpPr/>
      </dsp:nvSpPr>
      <dsp:spPr>
        <a:xfrm>
          <a:off x="1546093" y="2116665"/>
          <a:ext cx="803649" cy="941612"/>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1427946-69A7-5E48-A4BC-E957AB87A2F2}">
      <dsp:nvSpPr>
        <dsp:cNvPr id="0" name=""/>
        <dsp:cNvSpPr/>
      </dsp:nvSpPr>
      <dsp:spPr>
        <a:xfrm>
          <a:off x="1626460" y="2210836"/>
          <a:ext cx="642919" cy="753290"/>
        </a:xfrm>
        <a:prstGeom prst="chord">
          <a:avLst>
            <a:gd name="adj1" fmla="val 162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7BDCC6-DFD6-C440-B380-2A44E99C7D1E}">
      <dsp:nvSpPr>
        <dsp:cNvPr id="0" name=""/>
        <dsp:cNvSpPr/>
      </dsp:nvSpPr>
      <dsp:spPr>
        <a:xfrm>
          <a:off x="5499549" y="623110"/>
          <a:ext cx="901134" cy="12818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t" anchorCtr="0">
          <a:noAutofit/>
        </a:bodyPr>
        <a:lstStyle/>
        <a:p>
          <a:pPr marL="0" lvl="0" indent="0" algn="l" defTabSz="711200">
            <a:lnSpc>
              <a:spcPct val="90000"/>
            </a:lnSpc>
            <a:spcBef>
              <a:spcPct val="0"/>
            </a:spcBef>
            <a:spcAft>
              <a:spcPct val="35000"/>
            </a:spcAft>
            <a:buNone/>
          </a:pPr>
          <a:r>
            <a:rPr lang="en-US" altLang="zh-CN" sz="1600" kern="1200" dirty="0"/>
            <a:t> </a:t>
          </a:r>
          <a:endParaRPr lang="zh-CN" altLang="en-US" sz="1600" kern="1200" dirty="0"/>
        </a:p>
      </dsp:txBody>
      <dsp:txXfrm>
        <a:off x="5499549" y="623110"/>
        <a:ext cx="901134" cy="1281894"/>
      </dsp:txXfrm>
    </dsp:sp>
    <dsp:sp modelId="{BA620EFE-AD3D-0440-9C42-C62632027193}">
      <dsp:nvSpPr>
        <dsp:cNvPr id="0" name=""/>
        <dsp:cNvSpPr/>
      </dsp:nvSpPr>
      <dsp:spPr>
        <a:xfrm>
          <a:off x="5499549" y="318501"/>
          <a:ext cx="901134" cy="30460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0640" tIns="40640" rIns="40640" bIns="40640" numCol="1" spcCol="1270" anchor="b" anchorCtr="0">
          <a:noAutofit/>
        </a:bodyPr>
        <a:lstStyle/>
        <a:p>
          <a:pPr marL="0" lvl="0" indent="0" algn="l" defTabSz="711200">
            <a:lnSpc>
              <a:spcPct val="90000"/>
            </a:lnSpc>
            <a:spcBef>
              <a:spcPct val="0"/>
            </a:spcBef>
            <a:spcAft>
              <a:spcPct val="35000"/>
            </a:spcAft>
            <a:buNone/>
          </a:pPr>
          <a:r>
            <a:rPr lang="en-US" altLang="zh-CN" sz="1600" kern="1200" dirty="0"/>
            <a:t> </a:t>
          </a:r>
          <a:endParaRPr lang="zh-CN" altLang="en-US" sz="1600" kern="1200" dirty="0"/>
        </a:p>
      </dsp:txBody>
      <dsp:txXfrm>
        <a:off x="5499549" y="318501"/>
        <a:ext cx="901134" cy="304608"/>
      </dsp:txXfrm>
    </dsp:sp>
  </dsp:spTree>
</dsp:drawing>
</file>

<file path=ppt/diagrams/drawing1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73F5EC1-C946-5C46-8096-9C7DEE669D96}">
      <dsp:nvSpPr>
        <dsp:cNvPr id="0" name=""/>
        <dsp:cNvSpPr/>
      </dsp:nvSpPr>
      <dsp:spPr>
        <a:xfrm>
          <a:off x="98886" y="1225186"/>
          <a:ext cx="1457716" cy="4803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8100" tIns="38100" rIns="38100" bIns="38100" numCol="1" spcCol="1270" anchor="ctr" anchorCtr="0">
          <a:noAutofit/>
        </a:bodyPr>
        <a:lstStyle/>
        <a:p>
          <a:pPr marL="0" lvl="0" indent="0" algn="ctr" defTabSz="1333500">
            <a:lnSpc>
              <a:spcPct val="90000"/>
            </a:lnSpc>
            <a:spcBef>
              <a:spcPct val="0"/>
            </a:spcBef>
            <a:spcAft>
              <a:spcPct val="35000"/>
            </a:spcAft>
            <a:buNone/>
          </a:pPr>
          <a:r>
            <a:rPr lang="en-US" altLang="zh-CN" sz="3000" kern="1200" dirty="0"/>
            <a:t> </a:t>
          </a:r>
          <a:endParaRPr lang="zh-CN" altLang="en-US" sz="3000" kern="1200" dirty="0"/>
        </a:p>
      </dsp:txBody>
      <dsp:txXfrm>
        <a:off x="98886" y="1225186"/>
        <a:ext cx="1457716" cy="480383"/>
      </dsp:txXfrm>
    </dsp:sp>
    <dsp:sp modelId="{2A9E67EA-3E8D-8845-B90E-C24DDCB559BA}">
      <dsp:nvSpPr>
        <dsp:cNvPr id="0" name=""/>
        <dsp:cNvSpPr/>
      </dsp:nvSpPr>
      <dsp:spPr>
        <a:xfrm>
          <a:off x="98886" y="2238151"/>
          <a:ext cx="1457716" cy="90000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3660" tIns="73660" rIns="73660" bIns="73660" numCol="1" spcCol="1270" anchor="ctr" anchorCtr="0">
          <a:noAutofit/>
        </a:bodyPr>
        <a:lstStyle/>
        <a:p>
          <a:pPr marL="0" lvl="0" indent="0" algn="ctr" defTabSz="2578100">
            <a:lnSpc>
              <a:spcPct val="90000"/>
            </a:lnSpc>
            <a:spcBef>
              <a:spcPct val="0"/>
            </a:spcBef>
            <a:spcAft>
              <a:spcPct val="35000"/>
            </a:spcAft>
            <a:buNone/>
          </a:pPr>
          <a:r>
            <a:rPr lang="en-US" altLang="zh-CN" sz="5800" kern="1200" dirty="0"/>
            <a:t> </a:t>
          </a:r>
          <a:endParaRPr lang="zh-CN" altLang="en-US" sz="5800" kern="1200" dirty="0"/>
        </a:p>
      </dsp:txBody>
      <dsp:txXfrm>
        <a:off x="98886" y="2238151"/>
        <a:ext cx="1457716" cy="900005"/>
      </dsp:txXfrm>
    </dsp:sp>
    <dsp:sp modelId="{E6429E82-A9AA-D04B-AFB9-B01C33A4CCB6}">
      <dsp:nvSpPr>
        <dsp:cNvPr id="0" name=""/>
        <dsp:cNvSpPr/>
      </dsp:nvSpPr>
      <dsp:spPr>
        <a:xfrm>
          <a:off x="97229" y="1079083"/>
          <a:ext cx="115954" cy="115954"/>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D28868B9-CA5B-1A4E-8321-14FB7CA49236}">
      <dsp:nvSpPr>
        <dsp:cNvPr id="0" name=""/>
        <dsp:cNvSpPr/>
      </dsp:nvSpPr>
      <dsp:spPr>
        <a:xfrm>
          <a:off x="178398" y="916747"/>
          <a:ext cx="115954" cy="115954"/>
        </a:xfrm>
        <a:prstGeom prst="ellipse">
          <a:avLst/>
        </a:prstGeom>
        <a:solidFill>
          <a:schemeClr val="accent4">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8555E7EC-029C-8047-A950-EFCEE1802644}">
      <dsp:nvSpPr>
        <dsp:cNvPr id="0" name=""/>
        <dsp:cNvSpPr/>
      </dsp:nvSpPr>
      <dsp:spPr>
        <a:xfrm>
          <a:off x="373202" y="949214"/>
          <a:ext cx="182214" cy="182214"/>
        </a:xfrm>
        <a:prstGeom prst="ellipse">
          <a:avLst/>
        </a:prstGeom>
        <a:solidFill>
          <a:schemeClr val="accent2">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317D7BA8-9898-5E4F-9B0D-275D44BF1266}">
      <dsp:nvSpPr>
        <dsp:cNvPr id="0" name=""/>
        <dsp:cNvSpPr/>
      </dsp:nvSpPr>
      <dsp:spPr>
        <a:xfrm>
          <a:off x="535538" y="770644"/>
          <a:ext cx="115954" cy="115954"/>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DF26AD9E-E987-964F-9069-28E4C4AA52C1}">
      <dsp:nvSpPr>
        <dsp:cNvPr id="0" name=""/>
        <dsp:cNvSpPr/>
      </dsp:nvSpPr>
      <dsp:spPr>
        <a:xfrm>
          <a:off x="746576" y="705709"/>
          <a:ext cx="115954" cy="115954"/>
        </a:xfrm>
        <a:prstGeom prst="ellipse">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3ABDA542-7034-874D-A152-0085F978AB78}">
      <dsp:nvSpPr>
        <dsp:cNvPr id="0" name=""/>
        <dsp:cNvSpPr/>
      </dsp:nvSpPr>
      <dsp:spPr>
        <a:xfrm>
          <a:off x="1006314" y="819345"/>
          <a:ext cx="115954" cy="115954"/>
        </a:xfrm>
        <a:prstGeom prst="ellipse">
          <a:avLst/>
        </a:prstGeom>
        <a:solidFill>
          <a:schemeClr val="accent4">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5FB89DBC-F9B8-C643-BBC9-D96AF6C19359}">
      <dsp:nvSpPr>
        <dsp:cNvPr id="0" name=""/>
        <dsp:cNvSpPr/>
      </dsp:nvSpPr>
      <dsp:spPr>
        <a:xfrm>
          <a:off x="1168651" y="900513"/>
          <a:ext cx="182214" cy="182214"/>
        </a:xfrm>
        <a:prstGeom prst="ellipse">
          <a:avLst/>
        </a:prstGeom>
        <a:solidFill>
          <a:srgbClr val="660066"/>
        </a:solidFill>
        <a:ln>
          <a:noFill/>
        </a:ln>
        <a:effectLst/>
      </dsp:spPr>
      <dsp:style>
        <a:lnRef idx="0">
          <a:scrgbClr r="0" g="0" b="0"/>
        </a:lnRef>
        <a:fillRef idx="3">
          <a:scrgbClr r="0" g="0" b="0"/>
        </a:fillRef>
        <a:effectRef idx="2">
          <a:scrgbClr r="0" g="0" b="0"/>
        </a:effectRef>
        <a:fontRef idx="minor">
          <a:schemeClr val="lt1"/>
        </a:fontRef>
      </dsp:style>
    </dsp:sp>
    <dsp:sp modelId="{23CF9D13-5157-804D-A0C5-F883ABC37BF0}">
      <dsp:nvSpPr>
        <dsp:cNvPr id="0" name=""/>
        <dsp:cNvSpPr/>
      </dsp:nvSpPr>
      <dsp:spPr>
        <a:xfrm>
          <a:off x="1395922" y="1079083"/>
          <a:ext cx="115954" cy="115954"/>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D2F296E5-18E1-524A-8B22-94D8E4EF5492}">
      <dsp:nvSpPr>
        <dsp:cNvPr id="0" name=""/>
        <dsp:cNvSpPr/>
      </dsp:nvSpPr>
      <dsp:spPr>
        <a:xfrm>
          <a:off x="1493324" y="1257654"/>
          <a:ext cx="115954" cy="115954"/>
        </a:xfrm>
        <a:prstGeom prst="ellipse">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FEA6EC28-6FDC-AD44-899A-5BCF8E012F99}">
      <dsp:nvSpPr>
        <dsp:cNvPr id="0" name=""/>
        <dsp:cNvSpPr/>
      </dsp:nvSpPr>
      <dsp:spPr>
        <a:xfrm>
          <a:off x="649174" y="916747"/>
          <a:ext cx="298169" cy="298169"/>
        </a:xfrm>
        <a:prstGeom prst="ellipse">
          <a:avLst/>
        </a:prstGeom>
        <a:solidFill>
          <a:schemeClr val="accent5">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20209425-72C6-5F43-8196-7EA8CB8606B3}">
      <dsp:nvSpPr>
        <dsp:cNvPr id="0" name=""/>
        <dsp:cNvSpPr/>
      </dsp:nvSpPr>
      <dsp:spPr>
        <a:xfrm>
          <a:off x="16061" y="1533626"/>
          <a:ext cx="115954" cy="115954"/>
        </a:xfrm>
        <a:prstGeom prst="ellipse">
          <a:avLst/>
        </a:prstGeom>
        <a:solidFill>
          <a:schemeClr val="accent4">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2DA182DC-0CCF-7D4E-804A-69EA214D293E}">
      <dsp:nvSpPr>
        <dsp:cNvPr id="0" name=""/>
        <dsp:cNvSpPr/>
      </dsp:nvSpPr>
      <dsp:spPr>
        <a:xfrm>
          <a:off x="113463" y="1679729"/>
          <a:ext cx="182214" cy="182214"/>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64E92841-C96C-394A-9A08-052796639A80}">
      <dsp:nvSpPr>
        <dsp:cNvPr id="0" name=""/>
        <dsp:cNvSpPr/>
      </dsp:nvSpPr>
      <dsp:spPr>
        <a:xfrm>
          <a:off x="356968" y="1809598"/>
          <a:ext cx="265039" cy="265039"/>
        </a:xfrm>
        <a:prstGeom prst="ellipse">
          <a:avLst/>
        </a:prstGeom>
        <a:solidFill>
          <a:schemeClr val="accent1"/>
        </a:solidFill>
        <a:ln>
          <a:noFill/>
        </a:ln>
        <a:effectLst/>
      </dsp:spPr>
      <dsp:style>
        <a:lnRef idx="0">
          <a:scrgbClr r="0" g="0" b="0"/>
        </a:lnRef>
        <a:fillRef idx="3">
          <a:scrgbClr r="0" g="0" b="0"/>
        </a:fillRef>
        <a:effectRef idx="2">
          <a:scrgbClr r="0" g="0" b="0"/>
        </a:effectRef>
        <a:fontRef idx="minor">
          <a:schemeClr val="lt1"/>
        </a:fontRef>
      </dsp:style>
    </dsp:sp>
    <dsp:sp modelId="{49793689-7A21-0041-B5F6-2D8644DFDA0F}">
      <dsp:nvSpPr>
        <dsp:cNvPr id="0" name=""/>
        <dsp:cNvSpPr/>
      </dsp:nvSpPr>
      <dsp:spPr>
        <a:xfrm>
          <a:off x="697875" y="2020636"/>
          <a:ext cx="115954" cy="115954"/>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CB046DDD-76FA-6641-A24B-511F15944410}">
      <dsp:nvSpPr>
        <dsp:cNvPr id="0" name=""/>
        <dsp:cNvSpPr/>
      </dsp:nvSpPr>
      <dsp:spPr>
        <a:xfrm>
          <a:off x="762809" y="1809598"/>
          <a:ext cx="182214" cy="182214"/>
        </a:xfrm>
        <a:prstGeom prst="ellipse">
          <a:avLst/>
        </a:prstGeom>
        <a:solidFill>
          <a:srgbClr val="660066"/>
        </a:solidFill>
        <a:ln>
          <a:noFill/>
        </a:ln>
        <a:effectLst/>
      </dsp:spPr>
      <dsp:style>
        <a:lnRef idx="0">
          <a:scrgbClr r="0" g="0" b="0"/>
        </a:lnRef>
        <a:fillRef idx="3">
          <a:scrgbClr r="0" g="0" b="0"/>
        </a:fillRef>
        <a:effectRef idx="2">
          <a:scrgbClr r="0" g="0" b="0"/>
        </a:effectRef>
        <a:fontRef idx="minor">
          <a:schemeClr val="lt1"/>
        </a:fontRef>
      </dsp:style>
    </dsp:sp>
    <dsp:sp modelId="{72721FB6-A78F-F74A-9CE4-E9118DDE4B46}">
      <dsp:nvSpPr>
        <dsp:cNvPr id="0" name=""/>
        <dsp:cNvSpPr/>
      </dsp:nvSpPr>
      <dsp:spPr>
        <a:xfrm>
          <a:off x="925146" y="2036869"/>
          <a:ext cx="115954" cy="115954"/>
        </a:xfrm>
        <a:prstGeom prst="ellipse">
          <a:avLst/>
        </a:prstGeom>
        <a:solidFill>
          <a:schemeClr val="accent4">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1B933E20-C1F7-564C-9190-B3E27FE33277}">
      <dsp:nvSpPr>
        <dsp:cNvPr id="0" name=""/>
        <dsp:cNvSpPr/>
      </dsp:nvSpPr>
      <dsp:spPr>
        <a:xfrm>
          <a:off x="1071249" y="1777131"/>
          <a:ext cx="265039" cy="265039"/>
        </a:xfrm>
        <a:prstGeom prst="ellipse">
          <a:avLst/>
        </a:prstGeom>
        <a:solidFill>
          <a:schemeClr val="accent6">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60588B72-4B6D-4B4E-8E11-D98EC82B2177}">
      <dsp:nvSpPr>
        <dsp:cNvPr id="0" name=""/>
        <dsp:cNvSpPr/>
      </dsp:nvSpPr>
      <dsp:spPr>
        <a:xfrm>
          <a:off x="1428390" y="1712196"/>
          <a:ext cx="182214" cy="182214"/>
        </a:xfrm>
        <a:prstGeom prst="ellipse">
          <a:avLst/>
        </a:prstGeom>
        <a:solidFill>
          <a:schemeClr val="accent3">
            <a:lumMod val="75000"/>
          </a:schemeClr>
        </a:solidFill>
        <a:ln>
          <a:noFill/>
        </a:ln>
        <a:effectLst/>
      </dsp:spPr>
      <dsp:style>
        <a:lnRef idx="0">
          <a:scrgbClr r="0" g="0" b="0"/>
        </a:lnRef>
        <a:fillRef idx="3">
          <a:scrgbClr r="0" g="0" b="0"/>
        </a:fillRef>
        <a:effectRef idx="2">
          <a:scrgbClr r="0" g="0" b="0"/>
        </a:effectRef>
        <a:fontRef idx="minor">
          <a:schemeClr val="lt1"/>
        </a:fontRef>
      </dsp:style>
    </dsp:sp>
    <dsp:sp modelId="{EC48DE25-09B9-0344-AD3E-0361FC9C3F0A}">
      <dsp:nvSpPr>
        <dsp:cNvPr id="0" name=""/>
        <dsp:cNvSpPr/>
      </dsp:nvSpPr>
      <dsp:spPr>
        <a:xfrm>
          <a:off x="1764513" y="1011295"/>
          <a:ext cx="227321" cy="896936"/>
        </a:xfrm>
        <a:prstGeom prst="chevron">
          <a:avLst>
            <a:gd name="adj" fmla="val 6231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76365E64-258A-A845-BFC3-04E99445A16B}">
      <dsp:nvSpPr>
        <dsp:cNvPr id="0" name=""/>
        <dsp:cNvSpPr/>
      </dsp:nvSpPr>
      <dsp:spPr>
        <a:xfrm>
          <a:off x="2048444" y="1011295"/>
          <a:ext cx="227321" cy="896936"/>
        </a:xfrm>
        <a:prstGeom prst="chevron">
          <a:avLst>
            <a:gd name="adj" fmla="val 62310"/>
          </a:avLst>
        </a:prstGeom>
        <a:gradFill rotWithShape="0">
          <a:gsLst>
            <a:gs pos="0">
              <a:schemeClr val="accent1">
                <a:tint val="60000"/>
                <a:hueOff val="0"/>
                <a:satOff val="0"/>
                <a:lumOff val="0"/>
                <a:alphaOff val="0"/>
                <a:satMod val="103000"/>
                <a:lumMod val="102000"/>
                <a:tint val="94000"/>
              </a:schemeClr>
            </a:gs>
            <a:gs pos="50000">
              <a:schemeClr val="accent1">
                <a:tint val="60000"/>
                <a:hueOff val="0"/>
                <a:satOff val="0"/>
                <a:lumOff val="0"/>
                <a:alphaOff val="0"/>
                <a:satMod val="110000"/>
                <a:lumMod val="100000"/>
                <a:shade val="100000"/>
              </a:schemeClr>
            </a:gs>
            <a:gs pos="100000">
              <a:schemeClr val="accent1">
                <a:tint val="60000"/>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sp>
    <dsp:sp modelId="{3C05A9DD-0F28-0147-BB9B-E6DA616CEBAD}">
      <dsp:nvSpPr>
        <dsp:cNvPr id="0" name=""/>
        <dsp:cNvSpPr/>
      </dsp:nvSpPr>
      <dsp:spPr>
        <a:xfrm>
          <a:off x="2334145" y="864514"/>
          <a:ext cx="1240547" cy="1240547"/>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333500">
            <a:lnSpc>
              <a:spcPct val="90000"/>
            </a:lnSpc>
            <a:spcBef>
              <a:spcPct val="0"/>
            </a:spcBef>
            <a:spcAft>
              <a:spcPct val="35000"/>
            </a:spcAft>
            <a:buNone/>
          </a:pPr>
          <a:r>
            <a:rPr lang="en-US" altLang="zh-CN" sz="3000" kern="1200" dirty="0"/>
            <a:t> </a:t>
          </a:r>
          <a:endParaRPr lang="zh-CN" altLang="en-US" sz="3000" kern="1200" dirty="0"/>
        </a:p>
      </dsp:txBody>
      <dsp:txXfrm>
        <a:off x="2515819" y="1046188"/>
        <a:ext cx="877199" cy="877199"/>
      </dsp:txXfrm>
    </dsp:sp>
  </dsp:spTree>
</dsp:drawing>
</file>

<file path=ppt/diagrams/drawing1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4BB87C3-E4D1-C841-806C-E251188E08AC}">
      <dsp:nvSpPr>
        <dsp:cNvPr id="0" name=""/>
        <dsp:cNvSpPr/>
      </dsp:nvSpPr>
      <dsp:spPr>
        <a:xfrm rot="5400000">
          <a:off x="-135052" y="136665"/>
          <a:ext cx="900351" cy="630246"/>
        </a:xfrm>
        <a:prstGeom prst="chevron">
          <a:avLst/>
        </a:prstGeom>
        <a:solidFill>
          <a:srgbClr val="65B4ED"/>
        </a:solidFill>
        <a:ln w="6350" cap="flat" cmpd="sng" algn="ctr">
          <a:solidFill>
            <a:schemeClr val="bg1"/>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Microsoft YaHei" panose="020B0503020204020204" pitchFamily="34" charset="-122"/>
              <a:ea typeface="Microsoft YaHei" panose="020B0503020204020204" pitchFamily="34" charset="-122"/>
            </a:rPr>
            <a:t>目标</a:t>
          </a:r>
          <a:endParaRPr lang="en-US" altLang="zh-CN" sz="1600" b="1" kern="1200" dirty="0">
            <a:latin typeface="Microsoft YaHei" panose="020B0503020204020204" pitchFamily="34" charset="-122"/>
            <a:ea typeface="Microsoft YaHei" panose="020B0503020204020204" pitchFamily="34" charset="-122"/>
          </a:endParaRPr>
        </a:p>
      </dsp:txBody>
      <dsp:txXfrm rot="-5400000">
        <a:off x="1" y="316735"/>
        <a:ext cx="630246" cy="270105"/>
      </dsp:txXfrm>
    </dsp:sp>
    <dsp:sp modelId="{38FF498A-14F4-7542-A897-C413954A6B7B}">
      <dsp:nvSpPr>
        <dsp:cNvPr id="0" name=""/>
        <dsp:cNvSpPr/>
      </dsp:nvSpPr>
      <dsp:spPr>
        <a:xfrm rot="5400000">
          <a:off x="2958996" y="-2327136"/>
          <a:ext cx="585536" cy="5243036"/>
        </a:xfrm>
        <a:prstGeom prst="round2SameRect">
          <a:avLst/>
        </a:prstGeom>
        <a:solidFill>
          <a:schemeClr val="lt1">
            <a:alpha val="90000"/>
            <a:hueOff val="0"/>
            <a:satOff val="0"/>
            <a:lumOff val="0"/>
            <a:alphaOff val="0"/>
          </a:schemeClr>
        </a:solidFill>
        <a:ln w="19050" cap="flat" cmpd="sng" algn="ctr">
          <a:solidFill>
            <a:srgbClr val="DCE7F3"/>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a:solidFill>
                <a:srgbClr val="C00000"/>
              </a:solidFill>
              <a:latin typeface="Microsoft YaHei" panose="020B0503020204020204" pitchFamily="34" charset="-122"/>
              <a:ea typeface="Microsoft YaHei" panose="020B0503020204020204" pitchFamily="34" charset="-122"/>
            </a:rPr>
            <a:t>新的数据合作模式</a:t>
          </a:r>
          <a:r>
            <a:rPr lang="zh-CN" altLang="en-US" sz="1600" b="1" kern="1200" dirty="0">
              <a:latin typeface="Microsoft YaHei" panose="020B0503020204020204" pitchFamily="34" charset="-122"/>
              <a:ea typeface="Microsoft YaHei" panose="020B0503020204020204" pitchFamily="34" charset="-122"/>
            </a:rPr>
            <a:t>：数据可用不可见、数据不动价值动</a:t>
          </a:r>
          <a:endParaRPr lang="en-US" altLang="zh-CN" sz="1600" b="1" kern="1200" dirty="0">
            <a:latin typeface="Microsoft YaHei" panose="020B0503020204020204" pitchFamily="34" charset="-122"/>
            <a:ea typeface="Microsoft YaHei" panose="020B0503020204020204" pitchFamily="34" charset="-122"/>
          </a:endParaRPr>
        </a:p>
      </dsp:txBody>
      <dsp:txXfrm rot="-5400000">
        <a:off x="630246" y="30198"/>
        <a:ext cx="5214452" cy="528368"/>
      </dsp:txXfrm>
    </dsp:sp>
    <dsp:sp modelId="{6B6B7DB1-FCCE-134A-89FA-E1E9416473D0}">
      <dsp:nvSpPr>
        <dsp:cNvPr id="0" name=""/>
        <dsp:cNvSpPr/>
      </dsp:nvSpPr>
      <dsp:spPr>
        <a:xfrm rot="5400000">
          <a:off x="-135052" y="825620"/>
          <a:ext cx="900351" cy="630246"/>
        </a:xfrm>
        <a:prstGeom prst="chevron">
          <a:avLst/>
        </a:prstGeom>
        <a:solidFill>
          <a:srgbClr val="65B4ED"/>
        </a:solidFill>
        <a:ln w="6350" cap="flat" cmpd="sng" algn="ctr">
          <a:solidFill>
            <a:schemeClr val="bg1"/>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Microsoft YaHei" panose="020B0503020204020204" pitchFamily="34" charset="-122"/>
              <a:ea typeface="Microsoft YaHei" panose="020B0503020204020204" pitchFamily="34" charset="-122"/>
            </a:rPr>
            <a:t>核心</a:t>
          </a:r>
          <a:endParaRPr lang="en-US" altLang="zh-CN" sz="1600" b="1" kern="1200" dirty="0">
            <a:latin typeface="Microsoft YaHei" panose="020B0503020204020204" pitchFamily="34" charset="-122"/>
            <a:ea typeface="Microsoft YaHei" panose="020B0503020204020204" pitchFamily="34" charset="-122"/>
          </a:endParaRPr>
        </a:p>
      </dsp:txBody>
      <dsp:txXfrm rot="-5400000">
        <a:off x="1" y="1005690"/>
        <a:ext cx="630246" cy="270105"/>
      </dsp:txXfrm>
    </dsp:sp>
    <dsp:sp modelId="{F666F394-52E5-9A49-897B-9FB763B9051F}">
      <dsp:nvSpPr>
        <dsp:cNvPr id="0" name=""/>
        <dsp:cNvSpPr/>
      </dsp:nvSpPr>
      <dsp:spPr>
        <a:xfrm rot="5400000">
          <a:off x="2959150" y="-1638336"/>
          <a:ext cx="585228" cy="5243036"/>
        </a:xfrm>
        <a:prstGeom prst="round2SameRect">
          <a:avLst/>
        </a:prstGeom>
        <a:solidFill>
          <a:schemeClr val="lt1">
            <a:alpha val="90000"/>
            <a:hueOff val="0"/>
            <a:satOff val="0"/>
            <a:lumOff val="0"/>
            <a:alphaOff val="0"/>
          </a:schemeClr>
        </a:solidFill>
        <a:ln w="19050" cap="flat" cmpd="sng" algn="ctr">
          <a:solidFill>
            <a:srgbClr val="DCE7F3"/>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a:latin typeface="Microsoft YaHei" panose="020B0503020204020204" pitchFamily="34" charset="-122"/>
              <a:ea typeface="Microsoft YaHei" panose="020B0503020204020204" pitchFamily="34" charset="-122"/>
            </a:rPr>
            <a:t>在原始数据不出本地的前提下</a:t>
          </a:r>
          <a:r>
            <a:rPr lang="en-US" altLang="zh-CN" sz="1600" b="1" kern="1200" dirty="0">
              <a:latin typeface="Microsoft YaHei" panose="020B0503020204020204" pitchFamily="34" charset="-122"/>
              <a:ea typeface="Microsoft YaHei" panose="020B0503020204020204" pitchFamily="34" charset="-122"/>
            </a:rPr>
            <a:t>,</a:t>
          </a:r>
          <a:r>
            <a:rPr lang="zh-CN" altLang="en-US" sz="1600" b="1" kern="1200" dirty="0">
              <a:latin typeface="Microsoft YaHei" panose="020B0503020204020204" pitchFamily="34" charset="-122"/>
              <a:ea typeface="Microsoft YaHei" panose="020B0503020204020204" pitchFamily="34" charset="-122"/>
            </a:rPr>
            <a:t>完成联合统计和建模</a:t>
          </a:r>
          <a:endParaRPr lang="en-US" altLang="zh-CN" sz="1600" b="1" kern="1200" dirty="0">
            <a:latin typeface="Microsoft YaHei" panose="020B0503020204020204" pitchFamily="34" charset="-122"/>
            <a:ea typeface="Microsoft YaHei" panose="020B0503020204020204" pitchFamily="34" charset="-122"/>
          </a:endParaRPr>
        </a:p>
      </dsp:txBody>
      <dsp:txXfrm rot="-5400000">
        <a:off x="630246" y="719136"/>
        <a:ext cx="5214468" cy="528092"/>
      </dsp:txXfrm>
    </dsp:sp>
    <dsp:sp modelId="{4DAF1907-3BAA-444A-B907-5874F8763452}">
      <dsp:nvSpPr>
        <dsp:cNvPr id="0" name=""/>
        <dsp:cNvSpPr/>
      </dsp:nvSpPr>
      <dsp:spPr>
        <a:xfrm rot="5400000">
          <a:off x="-135052" y="1516187"/>
          <a:ext cx="900351" cy="630246"/>
        </a:xfrm>
        <a:prstGeom prst="chevron">
          <a:avLst/>
        </a:prstGeom>
        <a:solidFill>
          <a:srgbClr val="65B4ED"/>
        </a:solidFill>
        <a:ln w="6350" cap="flat" cmpd="sng" algn="ctr">
          <a:solidFill>
            <a:schemeClr val="bg1"/>
          </a:solidFill>
          <a:prstDash val="solid"/>
          <a:miter lim="800000"/>
        </a:ln>
        <a:effectLst/>
      </dsp:spPr>
      <dsp:style>
        <a:lnRef idx="1">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zh-CN" altLang="en-US" sz="1600" b="1" kern="1200" dirty="0">
              <a:latin typeface="Microsoft YaHei" panose="020B0503020204020204" pitchFamily="34" charset="-122"/>
              <a:ea typeface="Microsoft YaHei" panose="020B0503020204020204" pitchFamily="34" charset="-122"/>
            </a:rPr>
            <a:t>技术</a:t>
          </a:r>
        </a:p>
      </dsp:txBody>
      <dsp:txXfrm rot="-5400000">
        <a:off x="1" y="1696257"/>
        <a:ext cx="630246" cy="270105"/>
      </dsp:txXfrm>
    </dsp:sp>
    <dsp:sp modelId="{C7A492E8-3FA5-134E-90B1-56E7C974A7EB}">
      <dsp:nvSpPr>
        <dsp:cNvPr id="0" name=""/>
        <dsp:cNvSpPr/>
      </dsp:nvSpPr>
      <dsp:spPr>
        <a:xfrm rot="5400000">
          <a:off x="2959150" y="-949382"/>
          <a:ext cx="585228" cy="5243036"/>
        </a:xfrm>
        <a:prstGeom prst="round2SameRect">
          <a:avLst/>
        </a:prstGeom>
        <a:solidFill>
          <a:schemeClr val="lt1">
            <a:alpha val="90000"/>
            <a:hueOff val="0"/>
            <a:satOff val="0"/>
            <a:lumOff val="0"/>
            <a:alphaOff val="0"/>
          </a:schemeClr>
        </a:solidFill>
        <a:ln w="19050" cap="flat" cmpd="sng" algn="ctr">
          <a:solidFill>
            <a:srgbClr val="DCE7F3"/>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171450" lvl="1" indent="-171450" algn="l" defTabSz="711200">
            <a:lnSpc>
              <a:spcPct val="90000"/>
            </a:lnSpc>
            <a:spcBef>
              <a:spcPct val="0"/>
            </a:spcBef>
            <a:spcAft>
              <a:spcPct val="15000"/>
            </a:spcAft>
            <a:buChar char="•"/>
          </a:pPr>
          <a:r>
            <a:rPr lang="zh-CN" altLang="en-US" sz="1600" b="1" kern="1200" dirty="0">
              <a:latin typeface="Microsoft YaHei" panose="020B0503020204020204" pitchFamily="34" charset="-122"/>
              <a:ea typeface="Microsoft YaHei" panose="020B0503020204020204" pitchFamily="34" charset="-122"/>
            </a:rPr>
            <a:t>联邦学习、多方安全计算</a:t>
          </a:r>
        </a:p>
      </dsp:txBody>
      <dsp:txXfrm rot="-5400000">
        <a:off x="630246" y="1408090"/>
        <a:ext cx="5214468" cy="528092"/>
      </dsp:txXfrm>
    </dsp:sp>
  </dsp:spTree>
</dsp:drawing>
</file>

<file path=ppt/diagrams/drawing1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626694" y="287526"/>
          <a:ext cx="229856" cy="112759"/>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3175" rIns="6350" bIns="3175" numCol="1" spcCol="1270" anchor="ctr" anchorCtr="0">
          <a:noAutofit/>
        </a:bodyPr>
        <a:lstStyle/>
        <a:p>
          <a:pPr marL="0" lvl="0" indent="0" algn="ctr" defTabSz="222250">
            <a:lnSpc>
              <a:spcPct val="90000"/>
            </a:lnSpc>
            <a:spcBef>
              <a:spcPct val="0"/>
            </a:spcBef>
            <a:spcAft>
              <a:spcPct val="35000"/>
            </a:spcAft>
            <a:buNone/>
          </a:pPr>
          <a:endParaRPr lang="zh-CN" altLang="en-US" sz="500" kern="1200" dirty="0"/>
        </a:p>
      </dsp:txBody>
      <dsp:txXfrm rot="10800000">
        <a:off x="684158" y="304440"/>
        <a:ext cx="132926" cy="78931"/>
      </dsp:txXfrm>
    </dsp:sp>
    <dsp:sp modelId="{1118ABB5-0A8F-834C-A496-F3AF46A9362D}">
      <dsp:nvSpPr>
        <dsp:cNvPr id="0" name=""/>
        <dsp:cNvSpPr/>
      </dsp:nvSpPr>
      <dsp:spPr>
        <a:xfrm>
          <a:off x="105330" y="147191"/>
          <a:ext cx="393428" cy="393428"/>
        </a:xfrm>
        <a:prstGeom prst="ellipse">
          <a:avLst/>
        </a:prstGeom>
        <a:solidFill>
          <a:schemeClr val="accent2"/>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62946" y="204807"/>
        <a:ext cx="278196" cy="278196"/>
      </dsp:txXfrm>
    </dsp:sp>
    <dsp:sp modelId="{FA944B7A-CC9E-444B-9D9E-BFEAD62ED776}">
      <dsp:nvSpPr>
        <dsp:cNvPr id="0" name=""/>
        <dsp:cNvSpPr/>
      </dsp:nvSpPr>
      <dsp:spPr>
        <a:xfrm>
          <a:off x="1340060" y="0"/>
          <a:ext cx="786856" cy="687812"/>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958749" y="147191"/>
          <a:ext cx="393428" cy="393428"/>
        </a:xfrm>
        <a:prstGeom prst="ellipse">
          <a:avLst/>
        </a:prstGeom>
        <a:solidFill>
          <a:srgbClr val="FF0000"/>
        </a:solidFill>
        <a:ln>
          <a:noFill/>
        </a:ln>
        <a:effectLst/>
      </dsp:spPr>
      <dsp:style>
        <a:lnRef idx="0">
          <a:scrgbClr r="0" g="0" b="0"/>
        </a:lnRef>
        <a:fillRef idx="0">
          <a:scrgbClr r="0" g="0" b="0"/>
        </a:fillRef>
        <a:effectRef idx="0">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016365" y="204807"/>
        <a:ext cx="278196" cy="27819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B89F614-69B7-F24A-B86E-1C5A807D4256}">
      <dsp:nvSpPr>
        <dsp:cNvPr id="0" name=""/>
        <dsp:cNvSpPr/>
      </dsp:nvSpPr>
      <dsp:spPr>
        <a:xfrm rot="5400000">
          <a:off x="-249458" y="251801"/>
          <a:ext cx="1663057" cy="1164140"/>
        </a:xfrm>
        <a:prstGeom prst="chevron">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w="6350" cap="flat" cmpd="sng" algn="ctr">
          <a:solidFill>
            <a:schemeClr val="accent2">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1430" tIns="11430" rIns="11430" bIns="11430" numCol="1" spcCol="1270" anchor="ctr" anchorCtr="0">
          <a:noAutofit/>
        </a:bodyPr>
        <a:lstStyle/>
        <a:p>
          <a:pPr marL="0" lvl="0" indent="0" algn="ctr" defTabSz="800100">
            <a:lnSpc>
              <a:spcPct val="90000"/>
            </a:lnSpc>
            <a:spcBef>
              <a:spcPct val="0"/>
            </a:spcBef>
            <a:spcAft>
              <a:spcPct val="35000"/>
            </a:spcAft>
            <a:buNone/>
          </a:pPr>
          <a:r>
            <a:rPr lang="zh-CN" altLang="en-US" sz="1800" b="1" kern="1200" dirty="0"/>
            <a:t>分类分级 </a:t>
          </a:r>
        </a:p>
      </dsp:txBody>
      <dsp:txXfrm rot="-5400000">
        <a:off x="1" y="584412"/>
        <a:ext cx="1164140" cy="498917"/>
      </dsp:txXfrm>
    </dsp:sp>
    <dsp:sp modelId="{F741EF6B-3476-214E-8D27-415C287B58CD}">
      <dsp:nvSpPr>
        <dsp:cNvPr id="0" name=""/>
        <dsp:cNvSpPr/>
      </dsp:nvSpPr>
      <dsp:spPr>
        <a:xfrm rot="5400000">
          <a:off x="3316541" y="-2150059"/>
          <a:ext cx="1080987" cy="5385790"/>
        </a:xfrm>
        <a:prstGeom prst="round2SameRect">
          <a:avLst/>
        </a:prstGeom>
        <a:solidFill>
          <a:schemeClr val="lt1">
            <a:alpha val="90000"/>
            <a:hueOff val="0"/>
            <a:satOff val="0"/>
            <a:lumOff val="0"/>
            <a:alphaOff val="0"/>
          </a:schemeClr>
        </a:solidFill>
        <a:ln w="6350" cap="flat" cmpd="sng" algn="ctr">
          <a:solidFill>
            <a:schemeClr val="accent2">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13792" tIns="10160" rIns="10160" bIns="10160" numCol="1" spcCol="1270" anchor="ctr" anchorCtr="0">
          <a:noAutofit/>
        </a:bodyPr>
        <a:lstStyle/>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zh-CN" altLang="en-US" sz="1600" kern="1200" dirty="0"/>
            <a:t>哪些数据内容可以直接公开或交易？</a:t>
          </a:r>
        </a:p>
        <a:p>
          <a:pPr marL="0" marR="0" lvl="0" indent="0" algn="l" defTabSz="914400" eaLnBrk="1" fontAlgn="auto" latinLnBrk="0" hangingPunct="1">
            <a:lnSpc>
              <a:spcPct val="100000"/>
            </a:lnSpc>
            <a:spcBef>
              <a:spcPct val="0"/>
            </a:spcBef>
            <a:spcAft>
              <a:spcPts val="0"/>
            </a:spcAft>
            <a:buClrTx/>
            <a:buSzTx/>
            <a:buFont typeface="Arial" panose="020B0604020202020204" pitchFamily="34" charset="0"/>
            <a:buChar char="•"/>
            <a:tabLst/>
            <a:defRPr/>
          </a:pPr>
          <a:r>
            <a:rPr lang="zh-CN" altLang="en-US" sz="1600" kern="1200" dirty="0"/>
            <a:t>哪些数据内容不可以公开或交易？</a:t>
          </a:r>
        </a:p>
        <a:p>
          <a:pPr marL="0" lvl="0" indent="0" algn="l" defTabSz="914400">
            <a:lnSpc>
              <a:spcPct val="100000"/>
            </a:lnSpc>
            <a:spcBef>
              <a:spcPct val="0"/>
            </a:spcBef>
            <a:spcAft>
              <a:spcPts val="0"/>
            </a:spcAft>
            <a:buClrTx/>
            <a:buSzTx/>
            <a:buFont typeface="Arial" panose="020B0604020202020204" pitchFamily="34" charset="0"/>
            <a:buChar char="•"/>
          </a:pPr>
          <a:r>
            <a:rPr lang="zh-CN" altLang="en-US" sz="1600" kern="1200" dirty="0"/>
            <a:t>哪些数据内容经过处理可以被公开或交易？</a:t>
          </a:r>
        </a:p>
      </dsp:txBody>
      <dsp:txXfrm rot="-5400000">
        <a:off x="1164140" y="55111"/>
        <a:ext cx="5333021" cy="975449"/>
      </dsp:txXfrm>
    </dsp:sp>
    <dsp:sp modelId="{B7460053-BDE9-CC44-9904-0C940805086B}">
      <dsp:nvSpPr>
        <dsp:cNvPr id="0" name=""/>
        <dsp:cNvSpPr/>
      </dsp:nvSpPr>
      <dsp:spPr>
        <a:xfrm rot="5400000">
          <a:off x="-249458" y="1721491"/>
          <a:ext cx="1663057" cy="1164140"/>
        </a:xfrm>
        <a:prstGeom prst="chevron">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w="6350" cap="flat" cmpd="sng" algn="ctr">
          <a:solidFill>
            <a:schemeClr val="accent3">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t>匿名化处理</a:t>
          </a:r>
        </a:p>
      </dsp:txBody>
      <dsp:txXfrm rot="-5400000">
        <a:off x="1" y="2054102"/>
        <a:ext cx="1164140" cy="498917"/>
      </dsp:txXfrm>
    </dsp:sp>
    <dsp:sp modelId="{3F05BEFB-0529-0745-9083-5B998247636A}">
      <dsp:nvSpPr>
        <dsp:cNvPr id="0" name=""/>
        <dsp:cNvSpPr/>
      </dsp:nvSpPr>
      <dsp:spPr>
        <a:xfrm rot="5400000">
          <a:off x="3316541" y="-680368"/>
          <a:ext cx="1080987" cy="5385790"/>
        </a:xfrm>
        <a:prstGeom prst="round2SameRect">
          <a:avLst/>
        </a:prstGeom>
        <a:solidFill>
          <a:schemeClr val="lt1">
            <a:alpha val="90000"/>
            <a:hueOff val="0"/>
            <a:satOff val="0"/>
            <a:lumOff val="0"/>
            <a:alphaOff val="0"/>
          </a:schemeClr>
        </a:solidFill>
        <a:ln w="6350" cap="flat" cmpd="sng" algn="ctr">
          <a:solidFill>
            <a:schemeClr val="accent3">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marR="0" lvl="1" indent="-228600" algn="l" defTabSz="889000" eaLnBrk="1" fontAlgn="auto" latinLnBrk="0" hangingPunct="1">
            <a:lnSpc>
              <a:spcPct val="90000"/>
            </a:lnSpc>
            <a:spcBef>
              <a:spcPct val="0"/>
            </a:spcBef>
            <a:spcAft>
              <a:spcPct val="15000"/>
            </a:spcAft>
            <a:buClrTx/>
            <a:buSzTx/>
            <a:buFont typeface="Arial" panose="020B0604020202020204" pitchFamily="34" charset="0"/>
            <a:buChar char="•"/>
            <a:tabLst/>
            <a:defRPr/>
          </a:pPr>
          <a:r>
            <a:rPr lang="zh-CN" altLang="en-US" sz="2000" kern="1200" dirty="0">
              <a:solidFill>
                <a:srgbClr val="000000">
                  <a:hueOff val="0"/>
                  <a:satOff val="0"/>
                  <a:lumOff val="0"/>
                  <a:alphaOff val="0"/>
                </a:srgbClr>
              </a:solidFill>
              <a:latin typeface="Arial"/>
              <a:ea typeface="微软雅黑"/>
              <a:cs typeface="+mn-cs"/>
            </a:rPr>
            <a:t>如何处理最有效？（数据即安全又高质量）</a:t>
          </a:r>
        </a:p>
      </dsp:txBody>
      <dsp:txXfrm rot="-5400000">
        <a:off x="1164140" y="1524802"/>
        <a:ext cx="5333021" cy="975449"/>
      </dsp:txXfrm>
    </dsp:sp>
    <dsp:sp modelId="{B4D1D4F5-BE57-6744-AD82-F9CA1AAB1A71}">
      <dsp:nvSpPr>
        <dsp:cNvPr id="0" name=""/>
        <dsp:cNvSpPr/>
      </dsp:nvSpPr>
      <dsp:spPr>
        <a:xfrm rot="5400000">
          <a:off x="-249458" y="3191181"/>
          <a:ext cx="1663057" cy="1164140"/>
        </a:xfrm>
        <a:prstGeom prst="chevron">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w="6350" cap="flat" cmpd="sng" algn="ctr">
          <a:solidFill>
            <a:schemeClr val="accent4">
              <a:hueOff val="0"/>
              <a:satOff val="0"/>
              <a:lumOff val="0"/>
              <a:alphaOff val="0"/>
            </a:schemeClr>
          </a:solidFill>
          <a:prstDash val="solid"/>
          <a:miter lim="800000"/>
        </a:ln>
        <a:effectLst/>
      </dsp:spPr>
      <dsp:style>
        <a:lnRef idx="1">
          <a:scrgbClr r="0" g="0" b="0"/>
        </a:lnRef>
        <a:fillRef idx="2">
          <a:scrgbClr r="0" g="0" b="0"/>
        </a:fillRef>
        <a:effectRef idx="1">
          <a:scrgbClr r="0" g="0" b="0"/>
        </a:effectRef>
        <a:fontRef idx="minor">
          <a:schemeClr val="dk1"/>
        </a:fontRef>
      </dsp:style>
      <dsp:txBody>
        <a:bodyPr spcFirstLastPara="0" vert="horz" wrap="square" lIns="10795" tIns="10795" rIns="10795" bIns="10795" numCol="1" spcCol="1270" anchor="ctr" anchorCtr="0">
          <a:noAutofit/>
        </a:bodyPr>
        <a:lstStyle/>
        <a:p>
          <a:pPr marL="0" lvl="0" indent="0" algn="ctr" defTabSz="755650">
            <a:lnSpc>
              <a:spcPct val="90000"/>
            </a:lnSpc>
            <a:spcBef>
              <a:spcPct val="0"/>
            </a:spcBef>
            <a:spcAft>
              <a:spcPct val="35000"/>
            </a:spcAft>
            <a:buNone/>
          </a:pPr>
          <a:r>
            <a:rPr lang="zh-CN" altLang="en-US" sz="1700" b="1" kern="1200" dirty="0"/>
            <a:t>量化评估</a:t>
          </a:r>
        </a:p>
      </dsp:txBody>
      <dsp:txXfrm rot="-5400000">
        <a:off x="1" y="3523792"/>
        <a:ext cx="1164140" cy="498917"/>
      </dsp:txXfrm>
    </dsp:sp>
    <dsp:sp modelId="{10D4B0F6-5FEC-834B-B688-DECE48F240B2}">
      <dsp:nvSpPr>
        <dsp:cNvPr id="0" name=""/>
        <dsp:cNvSpPr/>
      </dsp:nvSpPr>
      <dsp:spPr>
        <a:xfrm rot="5400000">
          <a:off x="3316541" y="789321"/>
          <a:ext cx="1080987" cy="5385790"/>
        </a:xfrm>
        <a:prstGeom prst="round2SameRect">
          <a:avLst/>
        </a:prstGeom>
        <a:solidFill>
          <a:schemeClr val="lt1">
            <a:alpha val="90000"/>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42240" tIns="12700" rIns="12700" bIns="12700" numCol="1" spcCol="1270" anchor="ctr" anchorCtr="0">
          <a:noAutofit/>
        </a:bodyPr>
        <a:lstStyle/>
        <a:p>
          <a:pPr marL="228600" lvl="1" indent="-228600" algn="l" defTabSz="889000">
            <a:lnSpc>
              <a:spcPct val="90000"/>
            </a:lnSpc>
            <a:spcBef>
              <a:spcPct val="0"/>
            </a:spcBef>
            <a:spcAft>
              <a:spcPct val="15000"/>
            </a:spcAft>
            <a:buChar char="•"/>
          </a:pPr>
          <a:r>
            <a:rPr lang="zh-CN" altLang="en-US" sz="2000" kern="1200" dirty="0"/>
            <a:t>数据隐私泄露风险有多大？</a:t>
          </a:r>
        </a:p>
        <a:p>
          <a:pPr marL="228600" lvl="1" indent="-228600" algn="l" defTabSz="889000">
            <a:lnSpc>
              <a:spcPct val="90000"/>
            </a:lnSpc>
            <a:spcBef>
              <a:spcPct val="0"/>
            </a:spcBef>
            <a:spcAft>
              <a:spcPct val="15000"/>
            </a:spcAft>
            <a:buChar char="•"/>
          </a:pPr>
          <a:r>
            <a:rPr lang="zh-CN" altLang="en-US" sz="2000" kern="1200" dirty="0"/>
            <a:t>数据可用性有多少？</a:t>
          </a:r>
        </a:p>
      </dsp:txBody>
      <dsp:txXfrm rot="-5400000">
        <a:off x="1164140" y="2994492"/>
        <a:ext cx="5333021" cy="975449"/>
      </dsp:txXfrm>
    </dsp:sp>
  </dsp:spTree>
</dsp:drawing>
</file>

<file path=ppt/diagrams/drawing2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626694" y="287526"/>
          <a:ext cx="229856" cy="112759"/>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3175" rIns="6350" bIns="3175" numCol="1" spcCol="1270" anchor="ctr" anchorCtr="0">
          <a:noAutofit/>
        </a:bodyPr>
        <a:lstStyle/>
        <a:p>
          <a:pPr marL="0" lvl="0" indent="0" algn="ctr" defTabSz="222250">
            <a:lnSpc>
              <a:spcPct val="90000"/>
            </a:lnSpc>
            <a:spcBef>
              <a:spcPct val="0"/>
            </a:spcBef>
            <a:spcAft>
              <a:spcPct val="35000"/>
            </a:spcAft>
            <a:buNone/>
          </a:pPr>
          <a:endParaRPr lang="zh-CN" altLang="en-US" sz="500" kern="1200" dirty="0"/>
        </a:p>
      </dsp:txBody>
      <dsp:txXfrm rot="10800000">
        <a:off x="684158" y="304440"/>
        <a:ext cx="132926" cy="78931"/>
      </dsp:txXfrm>
    </dsp:sp>
    <dsp:sp modelId="{1118ABB5-0A8F-834C-A496-F3AF46A9362D}">
      <dsp:nvSpPr>
        <dsp:cNvPr id="0" name=""/>
        <dsp:cNvSpPr/>
      </dsp:nvSpPr>
      <dsp:spPr>
        <a:xfrm>
          <a:off x="105330" y="147191"/>
          <a:ext cx="393428" cy="393428"/>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62946" y="204807"/>
        <a:ext cx="278196" cy="278196"/>
      </dsp:txXfrm>
    </dsp:sp>
    <dsp:sp modelId="{FA944B7A-CC9E-444B-9D9E-BFEAD62ED776}">
      <dsp:nvSpPr>
        <dsp:cNvPr id="0" name=""/>
        <dsp:cNvSpPr/>
      </dsp:nvSpPr>
      <dsp:spPr>
        <a:xfrm>
          <a:off x="1340060" y="0"/>
          <a:ext cx="786856" cy="687812"/>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958749" y="147191"/>
          <a:ext cx="393428" cy="393428"/>
        </a:xfrm>
        <a:prstGeom prst="ellipse">
          <a:avLst/>
        </a:prstGeom>
        <a:solidFill>
          <a:srgbClr val="FFC000">
            <a:alpha val="90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016365" y="204807"/>
        <a:ext cx="278196" cy="278196"/>
      </dsp:txXfrm>
    </dsp:sp>
  </dsp:spTree>
</dsp:drawing>
</file>

<file path=ppt/diagrams/drawing2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626694" y="287526"/>
          <a:ext cx="229856" cy="112759"/>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3175" rIns="6350" bIns="3175" numCol="1" spcCol="1270" anchor="ctr" anchorCtr="0">
          <a:noAutofit/>
        </a:bodyPr>
        <a:lstStyle/>
        <a:p>
          <a:pPr marL="0" lvl="0" indent="0" algn="ctr" defTabSz="222250">
            <a:lnSpc>
              <a:spcPct val="90000"/>
            </a:lnSpc>
            <a:spcBef>
              <a:spcPct val="0"/>
            </a:spcBef>
            <a:spcAft>
              <a:spcPct val="35000"/>
            </a:spcAft>
            <a:buNone/>
          </a:pPr>
          <a:endParaRPr lang="zh-CN" altLang="en-US" sz="500" kern="1200" dirty="0"/>
        </a:p>
      </dsp:txBody>
      <dsp:txXfrm rot="10800000">
        <a:off x="684158" y="304440"/>
        <a:ext cx="132926" cy="78931"/>
      </dsp:txXfrm>
    </dsp:sp>
    <dsp:sp modelId="{1118ABB5-0A8F-834C-A496-F3AF46A9362D}">
      <dsp:nvSpPr>
        <dsp:cNvPr id="0" name=""/>
        <dsp:cNvSpPr/>
      </dsp:nvSpPr>
      <dsp:spPr>
        <a:xfrm>
          <a:off x="105330" y="147191"/>
          <a:ext cx="393428" cy="393428"/>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62946" y="204807"/>
        <a:ext cx="278196" cy="278196"/>
      </dsp:txXfrm>
    </dsp:sp>
    <dsp:sp modelId="{FA944B7A-CC9E-444B-9D9E-BFEAD62ED776}">
      <dsp:nvSpPr>
        <dsp:cNvPr id="0" name=""/>
        <dsp:cNvSpPr/>
      </dsp:nvSpPr>
      <dsp:spPr>
        <a:xfrm>
          <a:off x="1340060" y="0"/>
          <a:ext cx="786856" cy="687812"/>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958749" y="147191"/>
          <a:ext cx="393428" cy="393428"/>
        </a:xfrm>
        <a:prstGeom prst="ellipse">
          <a:avLst/>
        </a:prstGeom>
        <a:solidFill>
          <a:srgbClr val="00B050">
            <a:alpha val="90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016365" y="204807"/>
        <a:ext cx="278196" cy="278196"/>
      </dsp:txXfrm>
    </dsp:sp>
  </dsp:spTree>
</dsp:drawing>
</file>

<file path=ppt/diagrams/drawing2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626694" y="287526"/>
          <a:ext cx="229856" cy="112759"/>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3175" rIns="6350" bIns="3175" numCol="1" spcCol="1270" anchor="ctr" anchorCtr="0">
          <a:noAutofit/>
        </a:bodyPr>
        <a:lstStyle/>
        <a:p>
          <a:pPr marL="0" lvl="0" indent="0" algn="ctr" defTabSz="222250">
            <a:lnSpc>
              <a:spcPct val="90000"/>
            </a:lnSpc>
            <a:spcBef>
              <a:spcPct val="0"/>
            </a:spcBef>
            <a:spcAft>
              <a:spcPct val="35000"/>
            </a:spcAft>
            <a:buNone/>
          </a:pPr>
          <a:endParaRPr lang="zh-CN" altLang="en-US" sz="500" kern="1200" dirty="0"/>
        </a:p>
      </dsp:txBody>
      <dsp:txXfrm rot="10800000">
        <a:off x="684158" y="304440"/>
        <a:ext cx="132926" cy="78931"/>
      </dsp:txXfrm>
    </dsp:sp>
    <dsp:sp modelId="{1118ABB5-0A8F-834C-A496-F3AF46A9362D}">
      <dsp:nvSpPr>
        <dsp:cNvPr id="0" name=""/>
        <dsp:cNvSpPr/>
      </dsp:nvSpPr>
      <dsp:spPr>
        <a:xfrm>
          <a:off x="105330" y="147191"/>
          <a:ext cx="393428" cy="393428"/>
        </a:xfrm>
        <a:prstGeom prst="ellipse">
          <a:avLst/>
        </a:prstGeom>
        <a:solidFill>
          <a:schemeClr val="accent2"/>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62946" y="204807"/>
        <a:ext cx="278196" cy="278196"/>
      </dsp:txXfrm>
    </dsp:sp>
    <dsp:sp modelId="{FA944B7A-CC9E-444B-9D9E-BFEAD62ED776}">
      <dsp:nvSpPr>
        <dsp:cNvPr id="0" name=""/>
        <dsp:cNvSpPr/>
      </dsp:nvSpPr>
      <dsp:spPr>
        <a:xfrm>
          <a:off x="1340060" y="0"/>
          <a:ext cx="786856" cy="687812"/>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958749" y="147191"/>
          <a:ext cx="393428" cy="393428"/>
        </a:xfrm>
        <a:prstGeom prst="ellipse">
          <a:avLst/>
        </a:prstGeom>
        <a:solidFill>
          <a:srgbClr val="7030A0">
            <a:alpha val="90000"/>
          </a:srgb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065" tIns="12065" rIns="12065" bIns="12065" numCol="1" spcCol="1270" anchor="ctr" anchorCtr="0">
          <a:noAutofit/>
        </a:bodyPr>
        <a:lstStyle/>
        <a:p>
          <a:pPr marL="0" lvl="0" indent="0" algn="ctr" defTabSz="844550">
            <a:lnSpc>
              <a:spcPct val="90000"/>
            </a:lnSpc>
            <a:spcBef>
              <a:spcPct val="0"/>
            </a:spcBef>
            <a:spcAft>
              <a:spcPct val="35000"/>
            </a:spcAft>
            <a:buNone/>
          </a:pPr>
          <a:r>
            <a:rPr lang="en-US" altLang="zh-CN" sz="1900" kern="1200" dirty="0"/>
            <a:t> </a:t>
          </a:r>
          <a:endParaRPr lang="zh-CN" altLang="en-US" sz="1900" kern="1200" dirty="0"/>
        </a:p>
      </dsp:txBody>
      <dsp:txXfrm>
        <a:off x="1016365" y="204807"/>
        <a:ext cx="278196" cy="27819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732C9B4-F663-004F-A458-270ED215F84F}">
      <dsp:nvSpPr>
        <dsp:cNvPr id="0" name=""/>
        <dsp:cNvSpPr/>
      </dsp:nvSpPr>
      <dsp:spPr>
        <a:xfrm>
          <a:off x="5677" y="1039333"/>
          <a:ext cx="1760062" cy="105603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属性标注</a:t>
          </a:r>
        </a:p>
      </dsp:txBody>
      <dsp:txXfrm>
        <a:off x="36607" y="1070263"/>
        <a:ext cx="1698202" cy="994177"/>
      </dsp:txXfrm>
    </dsp:sp>
    <dsp:sp modelId="{C4AD4633-B0FF-E240-B07A-BE22F36A73EA}">
      <dsp:nvSpPr>
        <dsp:cNvPr id="0" name=""/>
        <dsp:cNvSpPr/>
      </dsp:nvSpPr>
      <dsp:spPr>
        <a:xfrm>
          <a:off x="1941746" y="1349104"/>
          <a:ext cx="373133" cy="436495"/>
        </a:xfrm>
        <a:prstGeom prst="rightArrow">
          <a:avLst>
            <a:gd name="adj1" fmla="val 60000"/>
            <a:gd name="adj2" fmla="val 5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1941746" y="1436403"/>
        <a:ext cx="261193" cy="261897"/>
      </dsp:txXfrm>
    </dsp:sp>
    <dsp:sp modelId="{013BC774-6E0C-5344-AD31-A13AF0FA3BDF}">
      <dsp:nvSpPr>
        <dsp:cNvPr id="0" name=""/>
        <dsp:cNvSpPr/>
      </dsp:nvSpPr>
      <dsp:spPr>
        <a:xfrm>
          <a:off x="2469764" y="1039333"/>
          <a:ext cx="1760062" cy="1056037"/>
        </a:xfrm>
        <a:prstGeom prst="roundRect">
          <a:avLst>
            <a:gd name="adj" fmla="val 10000"/>
          </a:avLst>
        </a:prstGeom>
        <a:solidFill>
          <a:schemeClr val="accent2">
            <a:hueOff val="-363841"/>
            <a:satOff val="-20982"/>
            <a:lumOff val="215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隐私模型配置</a:t>
          </a:r>
        </a:p>
      </dsp:txBody>
      <dsp:txXfrm>
        <a:off x="2500694" y="1070263"/>
        <a:ext cx="1698202" cy="994177"/>
      </dsp:txXfrm>
    </dsp:sp>
    <dsp:sp modelId="{5F3518F6-42A9-6046-9A87-6F75C3CC28F5}">
      <dsp:nvSpPr>
        <dsp:cNvPr id="0" name=""/>
        <dsp:cNvSpPr/>
      </dsp:nvSpPr>
      <dsp:spPr>
        <a:xfrm>
          <a:off x="4405833" y="1349104"/>
          <a:ext cx="373133" cy="436495"/>
        </a:xfrm>
        <a:prstGeom prst="rightArrow">
          <a:avLst>
            <a:gd name="adj1" fmla="val 60000"/>
            <a:gd name="adj2" fmla="val 50000"/>
          </a:avLst>
        </a:prstGeom>
        <a:solidFill>
          <a:schemeClr val="accent2">
            <a:hueOff val="-485121"/>
            <a:satOff val="-27976"/>
            <a:lumOff val="2876"/>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4405833" y="1436403"/>
        <a:ext cx="261193" cy="261897"/>
      </dsp:txXfrm>
    </dsp:sp>
    <dsp:sp modelId="{ADDC6BC1-0697-AD4E-90FD-47A1934BE805}">
      <dsp:nvSpPr>
        <dsp:cNvPr id="0" name=""/>
        <dsp:cNvSpPr/>
      </dsp:nvSpPr>
      <dsp:spPr>
        <a:xfrm>
          <a:off x="4933852" y="1039333"/>
          <a:ext cx="1760062" cy="1056037"/>
        </a:xfrm>
        <a:prstGeom prst="roundRect">
          <a:avLst>
            <a:gd name="adj" fmla="val 10000"/>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匿名化处理</a:t>
          </a:r>
        </a:p>
      </dsp:txBody>
      <dsp:txXfrm>
        <a:off x="4964782" y="1070263"/>
        <a:ext cx="1698202" cy="994177"/>
      </dsp:txXfrm>
    </dsp:sp>
    <dsp:sp modelId="{63B90537-F7BB-7F47-B35D-03AA522EB8E2}">
      <dsp:nvSpPr>
        <dsp:cNvPr id="0" name=""/>
        <dsp:cNvSpPr/>
      </dsp:nvSpPr>
      <dsp:spPr>
        <a:xfrm>
          <a:off x="6869920" y="1349104"/>
          <a:ext cx="373133" cy="436495"/>
        </a:xfrm>
        <a:prstGeom prst="rightArrow">
          <a:avLst>
            <a:gd name="adj1" fmla="val 60000"/>
            <a:gd name="adj2" fmla="val 50000"/>
          </a:avLst>
        </a:prstGeom>
        <a:solidFill>
          <a:schemeClr val="accent2">
            <a:hueOff val="-970242"/>
            <a:satOff val="-55952"/>
            <a:lumOff val="5752"/>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6869920" y="1436403"/>
        <a:ext cx="261193" cy="261897"/>
      </dsp:txXfrm>
    </dsp:sp>
    <dsp:sp modelId="{ADE9155F-6B41-104A-9331-A0CF464E8EDB}">
      <dsp:nvSpPr>
        <dsp:cNvPr id="0" name=""/>
        <dsp:cNvSpPr/>
      </dsp:nvSpPr>
      <dsp:spPr>
        <a:xfrm>
          <a:off x="7397939" y="1039333"/>
          <a:ext cx="1760062" cy="1056037"/>
        </a:xfrm>
        <a:prstGeom prst="roundRect">
          <a:avLst>
            <a:gd name="adj" fmla="val 10000"/>
          </a:avLst>
        </a:prstGeom>
        <a:solidFill>
          <a:schemeClr val="accent2">
            <a:hueOff val="-1091522"/>
            <a:satOff val="-62946"/>
            <a:lumOff val="6471"/>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解空间优化</a:t>
          </a:r>
        </a:p>
      </dsp:txBody>
      <dsp:txXfrm>
        <a:off x="7428869" y="1070263"/>
        <a:ext cx="1698202" cy="994177"/>
      </dsp:txXfrm>
    </dsp:sp>
    <dsp:sp modelId="{6DD6C704-4170-A845-9F66-EFE2314FAC1B}">
      <dsp:nvSpPr>
        <dsp:cNvPr id="0" name=""/>
        <dsp:cNvSpPr/>
      </dsp:nvSpPr>
      <dsp:spPr>
        <a:xfrm>
          <a:off x="9334008" y="1349104"/>
          <a:ext cx="373133" cy="436495"/>
        </a:xfrm>
        <a:prstGeom prst="rightArrow">
          <a:avLst>
            <a:gd name="adj1" fmla="val 60000"/>
            <a:gd name="adj2" fmla="val 50000"/>
          </a:avLst>
        </a:prstGeom>
        <a:solidFill>
          <a:schemeClr val="accent2">
            <a:hueOff val="-1455363"/>
            <a:satOff val="-83928"/>
            <a:lumOff val="8628"/>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11200">
            <a:lnSpc>
              <a:spcPct val="90000"/>
            </a:lnSpc>
            <a:spcBef>
              <a:spcPct val="0"/>
            </a:spcBef>
            <a:spcAft>
              <a:spcPct val="35000"/>
            </a:spcAft>
            <a:buNone/>
          </a:pPr>
          <a:endParaRPr lang="zh-CN" altLang="en-US" sz="1600" kern="1200"/>
        </a:p>
      </dsp:txBody>
      <dsp:txXfrm>
        <a:off x="9334008" y="1436403"/>
        <a:ext cx="261193" cy="261897"/>
      </dsp:txXfrm>
    </dsp:sp>
    <dsp:sp modelId="{CB25F296-7F4A-A84D-B468-C086BCF04C9A}">
      <dsp:nvSpPr>
        <dsp:cNvPr id="0" name=""/>
        <dsp:cNvSpPr/>
      </dsp:nvSpPr>
      <dsp:spPr>
        <a:xfrm>
          <a:off x="9862026" y="1039333"/>
          <a:ext cx="1760062" cy="1056037"/>
        </a:xfrm>
        <a:prstGeom prst="roundRect">
          <a:avLst>
            <a:gd name="adj" fmla="val 10000"/>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t>可用性与隐私风险分析</a:t>
          </a:r>
        </a:p>
      </dsp:txBody>
      <dsp:txXfrm>
        <a:off x="9892956" y="1070263"/>
        <a:ext cx="1698202" cy="99417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552703" y="316834"/>
          <a:ext cx="243662" cy="119532"/>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3175" rIns="6350" bIns="3175" numCol="1" spcCol="1270" anchor="ctr" anchorCtr="0">
          <a:noAutofit/>
        </a:bodyPr>
        <a:lstStyle/>
        <a:p>
          <a:pPr marL="0" lvl="0" indent="0" algn="ctr" defTabSz="222250">
            <a:lnSpc>
              <a:spcPct val="90000"/>
            </a:lnSpc>
            <a:spcBef>
              <a:spcPct val="0"/>
            </a:spcBef>
            <a:spcAft>
              <a:spcPct val="35000"/>
            </a:spcAft>
            <a:buNone/>
          </a:pPr>
          <a:endParaRPr lang="zh-CN" altLang="en-US" sz="500" kern="1200" dirty="0"/>
        </a:p>
      </dsp:txBody>
      <dsp:txXfrm rot="10800000">
        <a:off x="613619" y="334764"/>
        <a:ext cx="140910" cy="83672"/>
      </dsp:txXfrm>
    </dsp:sp>
    <dsp:sp modelId="{1118ABB5-0A8F-834C-A496-F3AF46A9362D}">
      <dsp:nvSpPr>
        <dsp:cNvPr id="0" name=""/>
        <dsp:cNvSpPr/>
      </dsp:nvSpPr>
      <dsp:spPr>
        <a:xfrm>
          <a:off x="26" y="168071"/>
          <a:ext cx="417058" cy="41705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 </a:t>
          </a:r>
          <a:endParaRPr lang="zh-CN" altLang="en-US" sz="2000" kern="1200" dirty="0"/>
        </a:p>
      </dsp:txBody>
      <dsp:txXfrm>
        <a:off x="61103" y="229148"/>
        <a:ext cx="294904" cy="294904"/>
      </dsp:txXfrm>
    </dsp:sp>
    <dsp:sp modelId="{FA944B7A-CC9E-444B-9D9E-BFEAD62ED776}">
      <dsp:nvSpPr>
        <dsp:cNvPr id="0" name=""/>
        <dsp:cNvSpPr/>
      </dsp:nvSpPr>
      <dsp:spPr>
        <a:xfrm>
          <a:off x="1303333" y="12039"/>
          <a:ext cx="834117" cy="729123"/>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899120" y="168071"/>
          <a:ext cx="417058" cy="417058"/>
        </a:xfrm>
        <a:prstGeom prst="ellipse">
          <a:avLst/>
        </a:prstGeom>
        <a:solidFill>
          <a:schemeClr val="accent6">
            <a:lumMod val="75000"/>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 </a:t>
          </a:r>
          <a:endParaRPr lang="zh-CN" altLang="en-US" sz="2000" kern="1200" dirty="0"/>
        </a:p>
      </dsp:txBody>
      <dsp:txXfrm>
        <a:off x="960197" y="229148"/>
        <a:ext cx="294904" cy="29490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552703" y="316834"/>
          <a:ext cx="243662" cy="119532"/>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3175" rIns="6350" bIns="3175" numCol="1" spcCol="1270" anchor="ctr" anchorCtr="0">
          <a:noAutofit/>
        </a:bodyPr>
        <a:lstStyle/>
        <a:p>
          <a:pPr marL="0" lvl="0" indent="0" algn="ctr" defTabSz="222250">
            <a:lnSpc>
              <a:spcPct val="90000"/>
            </a:lnSpc>
            <a:spcBef>
              <a:spcPct val="0"/>
            </a:spcBef>
            <a:spcAft>
              <a:spcPct val="35000"/>
            </a:spcAft>
            <a:buNone/>
          </a:pPr>
          <a:endParaRPr lang="zh-CN" altLang="en-US" sz="500" kern="1200" dirty="0"/>
        </a:p>
      </dsp:txBody>
      <dsp:txXfrm rot="10800000">
        <a:off x="613619" y="334764"/>
        <a:ext cx="140910" cy="83672"/>
      </dsp:txXfrm>
    </dsp:sp>
    <dsp:sp modelId="{1118ABB5-0A8F-834C-A496-F3AF46A9362D}">
      <dsp:nvSpPr>
        <dsp:cNvPr id="0" name=""/>
        <dsp:cNvSpPr/>
      </dsp:nvSpPr>
      <dsp:spPr>
        <a:xfrm>
          <a:off x="26" y="168071"/>
          <a:ext cx="417058" cy="41705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 </a:t>
          </a:r>
          <a:endParaRPr lang="zh-CN" altLang="en-US" sz="2000" kern="1200" dirty="0"/>
        </a:p>
      </dsp:txBody>
      <dsp:txXfrm>
        <a:off x="61103" y="229148"/>
        <a:ext cx="294904" cy="294904"/>
      </dsp:txXfrm>
    </dsp:sp>
    <dsp:sp modelId="{FA944B7A-CC9E-444B-9D9E-BFEAD62ED776}">
      <dsp:nvSpPr>
        <dsp:cNvPr id="0" name=""/>
        <dsp:cNvSpPr/>
      </dsp:nvSpPr>
      <dsp:spPr>
        <a:xfrm>
          <a:off x="1303333" y="12039"/>
          <a:ext cx="834117" cy="729123"/>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899120" y="168071"/>
          <a:ext cx="417058" cy="417058"/>
        </a:xfrm>
        <a:prstGeom prst="ellipse">
          <a:avLst/>
        </a:prstGeom>
        <a:solidFill>
          <a:schemeClr val="accent5">
            <a:lumMod val="75000"/>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 </a:t>
          </a:r>
          <a:endParaRPr lang="zh-CN" altLang="en-US" sz="2000" kern="1200" dirty="0"/>
        </a:p>
      </dsp:txBody>
      <dsp:txXfrm>
        <a:off x="960197" y="229148"/>
        <a:ext cx="294904" cy="29490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552703" y="316834"/>
          <a:ext cx="243662" cy="119532"/>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3175" rIns="6350" bIns="3175" numCol="1" spcCol="1270" anchor="ctr" anchorCtr="0">
          <a:noAutofit/>
        </a:bodyPr>
        <a:lstStyle/>
        <a:p>
          <a:pPr marL="0" lvl="0" indent="0" algn="ctr" defTabSz="222250">
            <a:lnSpc>
              <a:spcPct val="90000"/>
            </a:lnSpc>
            <a:spcBef>
              <a:spcPct val="0"/>
            </a:spcBef>
            <a:spcAft>
              <a:spcPct val="35000"/>
            </a:spcAft>
            <a:buNone/>
          </a:pPr>
          <a:endParaRPr lang="zh-CN" altLang="en-US" sz="500" kern="1200" dirty="0"/>
        </a:p>
      </dsp:txBody>
      <dsp:txXfrm rot="10800000">
        <a:off x="613619" y="334764"/>
        <a:ext cx="140910" cy="83672"/>
      </dsp:txXfrm>
    </dsp:sp>
    <dsp:sp modelId="{1118ABB5-0A8F-834C-A496-F3AF46A9362D}">
      <dsp:nvSpPr>
        <dsp:cNvPr id="0" name=""/>
        <dsp:cNvSpPr/>
      </dsp:nvSpPr>
      <dsp:spPr>
        <a:xfrm>
          <a:off x="26" y="168071"/>
          <a:ext cx="417058" cy="41705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 </a:t>
          </a:r>
          <a:endParaRPr lang="zh-CN" altLang="en-US" sz="2000" kern="1200" dirty="0"/>
        </a:p>
      </dsp:txBody>
      <dsp:txXfrm>
        <a:off x="61103" y="229148"/>
        <a:ext cx="294904" cy="294904"/>
      </dsp:txXfrm>
    </dsp:sp>
    <dsp:sp modelId="{FA944B7A-CC9E-444B-9D9E-BFEAD62ED776}">
      <dsp:nvSpPr>
        <dsp:cNvPr id="0" name=""/>
        <dsp:cNvSpPr/>
      </dsp:nvSpPr>
      <dsp:spPr>
        <a:xfrm>
          <a:off x="1303333" y="12039"/>
          <a:ext cx="834117" cy="729123"/>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899120" y="168071"/>
          <a:ext cx="417058" cy="417058"/>
        </a:xfrm>
        <a:prstGeom prst="ellipse">
          <a:avLst/>
        </a:prstGeom>
        <a:solidFill>
          <a:schemeClr val="accent4">
            <a:lumMod val="75000"/>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 </a:t>
          </a:r>
          <a:endParaRPr lang="zh-CN" altLang="en-US" sz="2000" kern="1200" dirty="0"/>
        </a:p>
      </dsp:txBody>
      <dsp:txXfrm>
        <a:off x="960197" y="229148"/>
        <a:ext cx="294904" cy="29490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2AE9E1A-BFF4-6B4D-8CBD-5B7DF3B1465A}">
      <dsp:nvSpPr>
        <dsp:cNvPr id="0" name=""/>
        <dsp:cNvSpPr/>
      </dsp:nvSpPr>
      <dsp:spPr>
        <a:xfrm flipV="1">
          <a:off x="552703" y="316834"/>
          <a:ext cx="243662" cy="119532"/>
        </a:xfrm>
        <a:prstGeom prst="rightArrow">
          <a:avLst>
            <a:gd name="adj1" fmla="val 70000"/>
            <a:gd name="adj2" fmla="val 50000"/>
          </a:avLst>
        </a:prstGeom>
        <a:solidFill>
          <a:schemeClr val="accent2">
            <a:lumMod val="60000"/>
            <a:lumOff val="40000"/>
          </a:schemeClr>
        </a:solidFill>
        <a:ln w="6350" cap="flat" cmpd="sng" algn="ctr">
          <a:solidFill>
            <a:schemeClr val="accent1">
              <a:alpha val="90000"/>
              <a:tint val="40000"/>
              <a:hueOff val="0"/>
              <a:satOff val="0"/>
              <a:lumOff val="0"/>
              <a:alphaOff val="0"/>
            </a:schemeClr>
          </a:solidFill>
          <a:prstDash val="solid"/>
          <a:miter lim="800000"/>
        </a:ln>
        <a:effectLst/>
      </dsp:spPr>
      <dsp:style>
        <a:lnRef idx="1">
          <a:scrgbClr r="0" g="0" b="0"/>
        </a:lnRef>
        <a:fillRef idx="1">
          <a:scrgbClr r="0" g="0" b="0"/>
        </a:fillRef>
        <a:effectRef idx="0">
          <a:scrgbClr r="0" g="0" b="0"/>
        </a:effectRef>
        <a:fontRef idx="minor"/>
      </dsp:style>
      <dsp:txBody>
        <a:bodyPr spcFirstLastPara="0" vert="horz" wrap="square" lIns="12700" tIns="3175" rIns="6350" bIns="3175" numCol="1" spcCol="1270" anchor="ctr" anchorCtr="0">
          <a:noAutofit/>
        </a:bodyPr>
        <a:lstStyle/>
        <a:p>
          <a:pPr marL="0" lvl="0" indent="0" algn="ctr" defTabSz="222250">
            <a:lnSpc>
              <a:spcPct val="90000"/>
            </a:lnSpc>
            <a:spcBef>
              <a:spcPct val="0"/>
            </a:spcBef>
            <a:spcAft>
              <a:spcPct val="35000"/>
            </a:spcAft>
            <a:buNone/>
          </a:pPr>
          <a:endParaRPr lang="zh-CN" altLang="en-US" sz="500" kern="1200" dirty="0"/>
        </a:p>
      </dsp:txBody>
      <dsp:txXfrm rot="10800000">
        <a:off x="613619" y="334764"/>
        <a:ext cx="140910" cy="83672"/>
      </dsp:txXfrm>
    </dsp:sp>
    <dsp:sp modelId="{1118ABB5-0A8F-834C-A496-F3AF46A9362D}">
      <dsp:nvSpPr>
        <dsp:cNvPr id="0" name=""/>
        <dsp:cNvSpPr/>
      </dsp:nvSpPr>
      <dsp:spPr>
        <a:xfrm>
          <a:off x="26" y="168071"/>
          <a:ext cx="417058" cy="417058"/>
        </a:xfrm>
        <a:prstGeom prst="ellipse">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 </a:t>
          </a:r>
          <a:endParaRPr lang="zh-CN" altLang="en-US" sz="2000" kern="1200" dirty="0"/>
        </a:p>
      </dsp:txBody>
      <dsp:txXfrm>
        <a:off x="61103" y="229148"/>
        <a:ext cx="294904" cy="294904"/>
      </dsp:txXfrm>
    </dsp:sp>
    <dsp:sp modelId="{FA944B7A-CC9E-444B-9D9E-BFEAD62ED776}">
      <dsp:nvSpPr>
        <dsp:cNvPr id="0" name=""/>
        <dsp:cNvSpPr/>
      </dsp:nvSpPr>
      <dsp:spPr>
        <a:xfrm>
          <a:off x="1303333" y="12039"/>
          <a:ext cx="834117" cy="729123"/>
        </a:xfrm>
        <a:prstGeom prst="rightArrow">
          <a:avLst>
            <a:gd name="adj1" fmla="val 70000"/>
            <a:gd name="adj2" fmla="val 50000"/>
          </a:avLst>
        </a:prstGeom>
        <a:noFill/>
        <a:ln w="6350" cap="flat" cmpd="sng" algn="ctr">
          <a:noFill/>
          <a:prstDash val="solid"/>
          <a:miter lim="800000"/>
        </a:ln>
        <a:effectLst/>
      </dsp:spPr>
      <dsp:style>
        <a:lnRef idx="1">
          <a:scrgbClr r="0" g="0" b="0"/>
        </a:lnRef>
        <a:fillRef idx="1">
          <a:scrgbClr r="0" g="0" b="0"/>
        </a:fillRef>
        <a:effectRef idx="0">
          <a:scrgbClr r="0" g="0" b="0"/>
        </a:effectRef>
        <a:fontRef idx="minor"/>
      </dsp:style>
    </dsp:sp>
    <dsp:sp modelId="{F6380209-A6D1-1947-9239-F6DD684401AF}">
      <dsp:nvSpPr>
        <dsp:cNvPr id="0" name=""/>
        <dsp:cNvSpPr/>
      </dsp:nvSpPr>
      <dsp:spPr>
        <a:xfrm>
          <a:off x="899120" y="168071"/>
          <a:ext cx="417058" cy="417058"/>
        </a:xfrm>
        <a:prstGeom prst="ellipse">
          <a:avLst/>
        </a:prstGeom>
        <a:solidFill>
          <a:schemeClr val="accent3">
            <a:lumMod val="75000"/>
            <a:alpha val="9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altLang="zh-CN" sz="2000" kern="1200" dirty="0"/>
            <a:t> </a:t>
          </a:r>
          <a:endParaRPr lang="zh-CN" altLang="en-US" sz="2000" kern="1200" dirty="0"/>
        </a:p>
      </dsp:txBody>
      <dsp:txXfrm>
        <a:off x="960197" y="229148"/>
        <a:ext cx="294904" cy="29490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A3CE09-F352-A849-A983-EFC7EA784576}">
      <dsp:nvSpPr>
        <dsp:cNvPr id="0" name=""/>
        <dsp:cNvSpPr/>
      </dsp:nvSpPr>
      <dsp:spPr>
        <a:xfrm rot="5400000">
          <a:off x="1871325" y="485038"/>
          <a:ext cx="445538" cy="387618"/>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 </a:t>
          </a:r>
          <a:endParaRPr lang="zh-CN" altLang="en-US" sz="1400" kern="1200" dirty="0"/>
        </a:p>
      </dsp:txBody>
      <dsp:txXfrm rot="-5400000">
        <a:off x="1960689" y="525508"/>
        <a:ext cx="266810" cy="306678"/>
      </dsp:txXfrm>
    </dsp:sp>
    <dsp:sp modelId="{67B7F59C-C4A6-1C4D-A8B9-25897304815C}">
      <dsp:nvSpPr>
        <dsp:cNvPr id="0" name=""/>
        <dsp:cNvSpPr/>
      </dsp:nvSpPr>
      <dsp:spPr>
        <a:xfrm>
          <a:off x="2165964" y="545186"/>
          <a:ext cx="497220" cy="267322"/>
        </a:xfrm>
        <a:prstGeom prst="rect">
          <a:avLst/>
        </a:prstGeom>
        <a:noFill/>
        <a:ln>
          <a:noFill/>
        </a:ln>
        <a:effectLst/>
      </dsp:spPr>
      <dsp:style>
        <a:lnRef idx="0">
          <a:scrgbClr r="0" g="0" b="0"/>
        </a:lnRef>
        <a:fillRef idx="0">
          <a:scrgbClr r="0" g="0" b="0"/>
        </a:fillRef>
        <a:effectRef idx="0">
          <a:scrgbClr r="0" g="0" b="0"/>
        </a:effectRef>
        <a:fontRef idx="minor"/>
      </dsp:style>
    </dsp:sp>
    <dsp:sp modelId="{3ED650BA-B934-1F4F-B047-5707F89FB67A}">
      <dsp:nvSpPr>
        <dsp:cNvPr id="0" name=""/>
        <dsp:cNvSpPr/>
      </dsp:nvSpPr>
      <dsp:spPr>
        <a:xfrm rot="5400000">
          <a:off x="1452698" y="485038"/>
          <a:ext cx="445538" cy="387618"/>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rot="-5400000">
        <a:off x="1542062" y="525508"/>
        <a:ext cx="266810" cy="306678"/>
      </dsp:txXfrm>
    </dsp:sp>
    <dsp:sp modelId="{04207AE9-ADC3-614F-BABC-A6EBA2AEF8A1}">
      <dsp:nvSpPr>
        <dsp:cNvPr id="0" name=""/>
        <dsp:cNvSpPr/>
      </dsp:nvSpPr>
      <dsp:spPr>
        <a:xfrm rot="5400000">
          <a:off x="1661209" y="863211"/>
          <a:ext cx="445538" cy="387618"/>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750573" y="903681"/>
        <a:ext cx="266810" cy="306678"/>
      </dsp:txXfrm>
    </dsp:sp>
    <dsp:sp modelId="{5AA8F162-58EA-FD48-B991-33A0733B8B1E}">
      <dsp:nvSpPr>
        <dsp:cNvPr id="0" name=""/>
        <dsp:cNvSpPr/>
      </dsp:nvSpPr>
      <dsp:spPr>
        <a:xfrm>
          <a:off x="1192897" y="923359"/>
          <a:ext cx="481181" cy="267322"/>
        </a:xfrm>
        <a:prstGeom prst="rect">
          <a:avLst/>
        </a:prstGeom>
        <a:noFill/>
        <a:ln>
          <a:noFill/>
        </a:ln>
        <a:effectLst/>
      </dsp:spPr>
      <dsp:style>
        <a:lnRef idx="0">
          <a:scrgbClr r="0" g="0" b="0"/>
        </a:lnRef>
        <a:fillRef idx="0">
          <a:scrgbClr r="0" g="0" b="0"/>
        </a:fillRef>
        <a:effectRef idx="0">
          <a:scrgbClr r="0" g="0" b="0"/>
        </a:effectRef>
        <a:fontRef idx="minor"/>
      </dsp:style>
    </dsp:sp>
    <dsp:sp modelId="{401BEF2C-76C8-EA41-B102-731BE696686A}">
      <dsp:nvSpPr>
        <dsp:cNvPr id="0" name=""/>
        <dsp:cNvSpPr/>
      </dsp:nvSpPr>
      <dsp:spPr>
        <a:xfrm rot="5400000">
          <a:off x="2079837" y="863211"/>
          <a:ext cx="445538" cy="387618"/>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rot="-5400000">
        <a:off x="2169201" y="903681"/>
        <a:ext cx="266810" cy="306678"/>
      </dsp:txXfrm>
    </dsp:sp>
    <dsp:sp modelId="{4F37191A-FD32-BC4A-BC19-0C1231820536}">
      <dsp:nvSpPr>
        <dsp:cNvPr id="0" name=""/>
        <dsp:cNvSpPr/>
      </dsp:nvSpPr>
      <dsp:spPr>
        <a:xfrm rot="5400000">
          <a:off x="1871325" y="1241384"/>
          <a:ext cx="445538" cy="387618"/>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 </a:t>
          </a:r>
          <a:endParaRPr lang="zh-CN" altLang="en-US" sz="1400" kern="1200" dirty="0"/>
        </a:p>
      </dsp:txBody>
      <dsp:txXfrm rot="-5400000">
        <a:off x="1960689" y="1281854"/>
        <a:ext cx="266810" cy="306678"/>
      </dsp:txXfrm>
    </dsp:sp>
    <dsp:sp modelId="{7D97E7EA-FD65-C240-AA34-95F730DF4AFC}">
      <dsp:nvSpPr>
        <dsp:cNvPr id="0" name=""/>
        <dsp:cNvSpPr/>
      </dsp:nvSpPr>
      <dsp:spPr>
        <a:xfrm>
          <a:off x="2165964" y="1301532"/>
          <a:ext cx="497220" cy="267322"/>
        </a:xfrm>
        <a:prstGeom prst="rect">
          <a:avLst/>
        </a:prstGeom>
        <a:noFill/>
        <a:ln>
          <a:noFill/>
        </a:ln>
        <a:effectLst/>
      </dsp:spPr>
      <dsp:style>
        <a:lnRef idx="0">
          <a:scrgbClr r="0" g="0" b="0"/>
        </a:lnRef>
        <a:fillRef idx="0">
          <a:scrgbClr r="0" g="0" b="0"/>
        </a:fillRef>
        <a:effectRef idx="0">
          <a:scrgbClr r="0" g="0" b="0"/>
        </a:effectRef>
        <a:fontRef idx="minor"/>
      </dsp:style>
    </dsp:sp>
    <dsp:sp modelId="{2D6B3191-C89F-DF4C-84FC-E1CE86967954}">
      <dsp:nvSpPr>
        <dsp:cNvPr id="0" name=""/>
        <dsp:cNvSpPr/>
      </dsp:nvSpPr>
      <dsp:spPr>
        <a:xfrm rot="5400000">
          <a:off x="1452698" y="1241384"/>
          <a:ext cx="445538" cy="387618"/>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rot="-5400000">
        <a:off x="1542062" y="1281854"/>
        <a:ext cx="266810" cy="306678"/>
      </dsp:txXfrm>
    </dsp:sp>
    <dsp:sp modelId="{8FD6573A-3E2E-C74F-929D-B58DF6587F32}">
      <dsp:nvSpPr>
        <dsp:cNvPr id="0" name=""/>
        <dsp:cNvSpPr/>
      </dsp:nvSpPr>
      <dsp:spPr>
        <a:xfrm rot="5400000">
          <a:off x="-65953" y="586782"/>
          <a:ext cx="1045923" cy="914015"/>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3340" tIns="53340" rIns="53340" bIns="53340" numCol="1" spcCol="1270" anchor="ctr" anchorCtr="0">
          <a:noAutofit/>
        </a:bodyPr>
        <a:lstStyle/>
        <a:p>
          <a:pPr marL="0" lvl="0" indent="0" algn="ctr" defTabSz="622300">
            <a:lnSpc>
              <a:spcPct val="90000"/>
            </a:lnSpc>
            <a:spcBef>
              <a:spcPct val="0"/>
            </a:spcBef>
            <a:spcAft>
              <a:spcPct val="35000"/>
            </a:spcAft>
            <a:buNone/>
          </a:pPr>
          <a:r>
            <a:rPr lang="en-US" altLang="zh-CN" sz="1400" kern="1200" dirty="0"/>
            <a:t> </a:t>
          </a:r>
          <a:endParaRPr lang="zh-CN" altLang="en-US" sz="1400" kern="1200" dirty="0"/>
        </a:p>
      </dsp:txBody>
      <dsp:txXfrm rot="-5400000">
        <a:off x="142731" y="684156"/>
        <a:ext cx="628555" cy="719267"/>
      </dsp:txXfrm>
    </dsp:sp>
    <dsp:sp modelId="{F9C22BEA-F600-C142-9326-3B6C1B4D8D80}">
      <dsp:nvSpPr>
        <dsp:cNvPr id="0" name=""/>
        <dsp:cNvSpPr/>
      </dsp:nvSpPr>
      <dsp:spPr>
        <a:xfrm>
          <a:off x="773288" y="1523898"/>
          <a:ext cx="481181" cy="267322"/>
        </a:xfrm>
        <a:prstGeom prst="rect">
          <a:avLst/>
        </a:prstGeom>
        <a:noFill/>
        <a:ln>
          <a:noFill/>
        </a:ln>
        <a:effectLst/>
      </dsp:spPr>
      <dsp:style>
        <a:lnRef idx="0">
          <a:scrgbClr r="0" g="0" b="0"/>
        </a:lnRef>
        <a:fillRef idx="0">
          <a:scrgbClr r="0" g="0" b="0"/>
        </a:fillRef>
        <a:effectRef idx="0">
          <a:scrgbClr r="0" g="0" b="0"/>
        </a:effectRef>
        <a:fontRef idx="minor"/>
      </dsp:style>
    </dsp:sp>
    <dsp:sp modelId="{697128A3-65BD-8648-BCCC-BDBF26D0A28B}">
      <dsp:nvSpPr>
        <dsp:cNvPr id="0" name=""/>
        <dsp:cNvSpPr/>
      </dsp:nvSpPr>
      <dsp:spPr>
        <a:xfrm rot="5400000">
          <a:off x="1230387" y="854459"/>
          <a:ext cx="445538" cy="387618"/>
        </a:xfrm>
        <a:prstGeom prst="hexagon">
          <a:avLst>
            <a:gd name="adj" fmla="val 25000"/>
            <a:gd name="vf" fmla="val 11547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marL="0" lvl="0" indent="0" algn="ctr" defTabSz="1022350">
            <a:lnSpc>
              <a:spcPct val="90000"/>
            </a:lnSpc>
            <a:spcBef>
              <a:spcPct val="0"/>
            </a:spcBef>
            <a:spcAft>
              <a:spcPct val="35000"/>
            </a:spcAft>
            <a:buNone/>
          </a:pPr>
          <a:endParaRPr lang="zh-CN" altLang="en-US" sz="2300" kern="1200"/>
        </a:p>
      </dsp:txBody>
      <dsp:txXfrm rot="-5400000">
        <a:off x="1319751" y="894929"/>
        <a:ext cx="266810" cy="306678"/>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6D413E5-CFD7-7242-B300-C67085A9B6C2}">
      <dsp:nvSpPr>
        <dsp:cNvPr id="0" name=""/>
        <dsp:cNvSpPr/>
      </dsp:nvSpPr>
      <dsp:spPr>
        <a:xfrm>
          <a:off x="746768" y="0"/>
          <a:ext cx="383341" cy="4491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C87C5D0F-DE3B-1C43-89F2-0630AD8225DF}">
      <dsp:nvSpPr>
        <dsp:cNvPr id="0" name=""/>
        <dsp:cNvSpPr/>
      </dsp:nvSpPr>
      <dsp:spPr>
        <a:xfrm>
          <a:off x="785104" y="44915"/>
          <a:ext cx="306673" cy="359320"/>
        </a:xfrm>
        <a:prstGeom prst="chord">
          <a:avLst>
            <a:gd name="adj1" fmla="val 1168272"/>
            <a:gd name="adj2" fmla="val 9631728"/>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853146EE-4128-FC4E-8795-A9E1F9E918DC}">
      <dsp:nvSpPr>
        <dsp:cNvPr id="0" name=""/>
        <dsp:cNvSpPr/>
      </dsp:nvSpPr>
      <dsp:spPr>
        <a:xfrm>
          <a:off x="354795" y="297224"/>
          <a:ext cx="429842" cy="611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marL="0" lvl="0" indent="0" algn="l" defTabSz="355600">
            <a:lnSpc>
              <a:spcPct val="90000"/>
            </a:lnSpc>
            <a:spcBef>
              <a:spcPct val="0"/>
            </a:spcBef>
            <a:spcAft>
              <a:spcPct val="35000"/>
            </a:spcAft>
            <a:buNone/>
          </a:pPr>
          <a:r>
            <a:rPr lang="en-US" altLang="zh-CN" sz="800" kern="1200" dirty="0"/>
            <a:t> </a:t>
          </a:r>
          <a:endParaRPr lang="zh-CN" altLang="en-US" sz="800" kern="1200" dirty="0"/>
        </a:p>
      </dsp:txBody>
      <dsp:txXfrm>
        <a:off x="354795" y="297224"/>
        <a:ext cx="429842" cy="611465"/>
      </dsp:txXfrm>
    </dsp:sp>
    <dsp:sp modelId="{79148FE6-DA47-7A43-8611-0E25AD5709C9}">
      <dsp:nvSpPr>
        <dsp:cNvPr id="0" name=""/>
        <dsp:cNvSpPr/>
      </dsp:nvSpPr>
      <dsp:spPr>
        <a:xfrm>
          <a:off x="2690" y="0"/>
          <a:ext cx="1134052" cy="449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l" defTabSz="355600">
            <a:lnSpc>
              <a:spcPct val="90000"/>
            </a:lnSpc>
            <a:spcBef>
              <a:spcPct val="0"/>
            </a:spcBef>
            <a:spcAft>
              <a:spcPct val="35000"/>
            </a:spcAft>
            <a:buNone/>
          </a:pPr>
          <a:r>
            <a:rPr lang="en-US" altLang="zh-CN" sz="800" kern="1200" dirty="0"/>
            <a:t> </a:t>
          </a:r>
          <a:endParaRPr lang="zh-CN" altLang="en-US" sz="800" kern="1200" dirty="0"/>
        </a:p>
      </dsp:txBody>
      <dsp:txXfrm>
        <a:off x="2690" y="0"/>
        <a:ext cx="1134052" cy="449150"/>
      </dsp:txXfrm>
    </dsp:sp>
    <dsp:sp modelId="{98B88827-B21E-4542-A3FD-FEAF61330FB2}">
      <dsp:nvSpPr>
        <dsp:cNvPr id="0" name=""/>
        <dsp:cNvSpPr/>
      </dsp:nvSpPr>
      <dsp:spPr>
        <a:xfrm>
          <a:off x="1004228" y="468479"/>
          <a:ext cx="383341" cy="4491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D7256C04-6A87-2F4C-A8F8-7CCAAF930310}">
      <dsp:nvSpPr>
        <dsp:cNvPr id="0" name=""/>
        <dsp:cNvSpPr/>
      </dsp:nvSpPr>
      <dsp:spPr>
        <a:xfrm>
          <a:off x="1042536" y="513391"/>
          <a:ext cx="306673" cy="359320"/>
        </a:xfrm>
        <a:prstGeom prst="chord">
          <a:avLst>
            <a:gd name="adj1" fmla="val 20431728"/>
            <a:gd name="adj2" fmla="val 11968272"/>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ADF57562-8A59-9A4D-940B-5023F6588C11}">
      <dsp:nvSpPr>
        <dsp:cNvPr id="0" name=""/>
        <dsp:cNvSpPr/>
      </dsp:nvSpPr>
      <dsp:spPr>
        <a:xfrm>
          <a:off x="1519118" y="297224"/>
          <a:ext cx="429842" cy="611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marL="0" lvl="0" indent="0" algn="l" defTabSz="355600">
            <a:lnSpc>
              <a:spcPct val="90000"/>
            </a:lnSpc>
            <a:spcBef>
              <a:spcPct val="0"/>
            </a:spcBef>
            <a:spcAft>
              <a:spcPct val="35000"/>
            </a:spcAft>
            <a:buNone/>
          </a:pPr>
          <a:r>
            <a:rPr lang="en-US" altLang="zh-CN" sz="800" kern="1200" dirty="0"/>
            <a:t> </a:t>
          </a:r>
          <a:endParaRPr lang="zh-CN" altLang="en-US" sz="800" kern="1200" dirty="0"/>
        </a:p>
      </dsp:txBody>
      <dsp:txXfrm>
        <a:off x="1519118" y="297224"/>
        <a:ext cx="429842" cy="611465"/>
      </dsp:txXfrm>
    </dsp:sp>
    <dsp:sp modelId="{C7F4AC42-E48A-E14F-922A-B97459A59E5D}">
      <dsp:nvSpPr>
        <dsp:cNvPr id="0" name=""/>
        <dsp:cNvSpPr/>
      </dsp:nvSpPr>
      <dsp:spPr>
        <a:xfrm>
          <a:off x="1167013" y="0"/>
          <a:ext cx="1134052" cy="44915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l" defTabSz="355600">
            <a:lnSpc>
              <a:spcPct val="90000"/>
            </a:lnSpc>
            <a:spcBef>
              <a:spcPct val="0"/>
            </a:spcBef>
            <a:spcAft>
              <a:spcPct val="35000"/>
            </a:spcAft>
            <a:buNone/>
          </a:pPr>
          <a:r>
            <a:rPr lang="en-US" altLang="zh-CN" sz="800" kern="1200" dirty="0"/>
            <a:t> </a:t>
          </a:r>
          <a:endParaRPr lang="zh-CN" altLang="en-US" sz="800" kern="1200" dirty="0"/>
        </a:p>
      </dsp:txBody>
      <dsp:txXfrm>
        <a:off x="1167013" y="0"/>
        <a:ext cx="1134052" cy="449150"/>
      </dsp:txXfrm>
    </dsp:sp>
    <dsp:sp modelId="{DC19747D-5878-ED4E-B9A0-B02F985D0D4F}">
      <dsp:nvSpPr>
        <dsp:cNvPr id="0" name=""/>
        <dsp:cNvSpPr/>
      </dsp:nvSpPr>
      <dsp:spPr>
        <a:xfrm>
          <a:off x="740123" y="952163"/>
          <a:ext cx="383341" cy="449150"/>
        </a:xfrm>
        <a:prstGeom prst="ellipse">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2">
          <a:scrgbClr r="0" g="0" b="0"/>
        </a:effectRef>
        <a:fontRef idx="minor"/>
      </dsp:style>
    </dsp:sp>
    <dsp:sp modelId="{E1427946-69A7-5E48-A4BC-E957AB87A2F2}">
      <dsp:nvSpPr>
        <dsp:cNvPr id="0" name=""/>
        <dsp:cNvSpPr/>
      </dsp:nvSpPr>
      <dsp:spPr>
        <a:xfrm>
          <a:off x="778458" y="1004436"/>
          <a:ext cx="306673" cy="359320"/>
        </a:xfrm>
        <a:prstGeom prst="chord">
          <a:avLst>
            <a:gd name="adj1" fmla="val 16200000"/>
            <a:gd name="adj2" fmla="val 16200000"/>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w="6350" cap="flat" cmpd="sng" algn="ctr">
          <a:solidFill>
            <a:schemeClr val="accent1">
              <a:hueOff val="0"/>
              <a:satOff val="0"/>
              <a:lumOff val="0"/>
              <a:alphaOff val="0"/>
            </a:schemeClr>
          </a:solidFill>
          <a:prstDash val="solid"/>
          <a:miter lim="800000"/>
        </a:ln>
        <a:effectLst/>
      </dsp:spPr>
      <dsp:style>
        <a:lnRef idx="1">
          <a:scrgbClr r="0" g="0" b="0"/>
        </a:lnRef>
        <a:fillRef idx="3">
          <a:scrgbClr r="0" g="0" b="0"/>
        </a:fillRef>
        <a:effectRef idx="2">
          <a:scrgbClr r="0" g="0" b="0"/>
        </a:effectRef>
        <a:fontRef idx="minor">
          <a:schemeClr val="lt1"/>
        </a:fontRef>
      </dsp:style>
    </dsp:sp>
    <dsp:sp modelId="{577BDCC6-DFD6-C440-B380-2A44E99C7D1E}">
      <dsp:nvSpPr>
        <dsp:cNvPr id="0" name=""/>
        <dsp:cNvSpPr/>
      </dsp:nvSpPr>
      <dsp:spPr>
        <a:xfrm>
          <a:off x="2625926" y="297224"/>
          <a:ext cx="429842" cy="611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t" anchorCtr="0">
          <a:noAutofit/>
        </a:bodyPr>
        <a:lstStyle/>
        <a:p>
          <a:pPr marL="0" lvl="0" indent="0" algn="l" defTabSz="355600">
            <a:lnSpc>
              <a:spcPct val="90000"/>
            </a:lnSpc>
            <a:spcBef>
              <a:spcPct val="0"/>
            </a:spcBef>
            <a:spcAft>
              <a:spcPct val="35000"/>
            </a:spcAft>
            <a:buNone/>
          </a:pPr>
          <a:r>
            <a:rPr lang="en-US" altLang="zh-CN" sz="800" kern="1200" dirty="0"/>
            <a:t> </a:t>
          </a:r>
          <a:endParaRPr lang="zh-CN" altLang="en-US" sz="800" kern="1200" dirty="0"/>
        </a:p>
      </dsp:txBody>
      <dsp:txXfrm>
        <a:off x="2625926" y="297224"/>
        <a:ext cx="429842" cy="611465"/>
      </dsp:txXfrm>
    </dsp:sp>
    <dsp:sp modelId="{BA620EFE-AD3D-0440-9C42-C62632027193}">
      <dsp:nvSpPr>
        <dsp:cNvPr id="0" name=""/>
        <dsp:cNvSpPr/>
      </dsp:nvSpPr>
      <dsp:spPr>
        <a:xfrm>
          <a:off x="2625926" y="151925"/>
          <a:ext cx="429842" cy="14529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0320" tIns="20320" rIns="20320" bIns="20320" numCol="1" spcCol="1270" anchor="b" anchorCtr="0">
          <a:noAutofit/>
        </a:bodyPr>
        <a:lstStyle/>
        <a:p>
          <a:pPr marL="0" lvl="0" indent="0" algn="l" defTabSz="355600">
            <a:lnSpc>
              <a:spcPct val="90000"/>
            </a:lnSpc>
            <a:spcBef>
              <a:spcPct val="0"/>
            </a:spcBef>
            <a:spcAft>
              <a:spcPct val="35000"/>
            </a:spcAft>
            <a:buNone/>
          </a:pPr>
          <a:r>
            <a:rPr lang="en-US" altLang="zh-CN" sz="800" kern="1200" dirty="0"/>
            <a:t> </a:t>
          </a:r>
          <a:endParaRPr lang="zh-CN" altLang="en-US" sz="800" kern="1200" dirty="0"/>
        </a:p>
      </dsp:txBody>
      <dsp:txXfrm>
        <a:off x="2625926" y="151925"/>
        <a:ext cx="429842" cy="145298"/>
      </dsp:txXfrm>
    </dsp:sp>
  </dsp:spTree>
</dsp:drawing>
</file>

<file path=ppt/diagrams/layout1.xml><?xml version="1.0" encoding="utf-8"?>
<dgm:layoutDef xmlns:dgm="http://schemas.openxmlformats.org/drawingml/2006/diagram" xmlns:a="http://schemas.openxmlformats.org/drawingml/2006/main" uniqueId="urn:microsoft.com/office/officeart/2005/8/layout/cycle7">
  <dgm:title val=""/>
  <dgm:desc val=""/>
  <dgm:catLst>
    <dgm:cat type="cycle" pri="6000"/>
  </dgm:catLst>
  <dgm:sampData>
    <dgm:dataModel>
      <dgm:ptLst>
        <dgm:pt modelId="0" type="doc"/>
        <dgm:pt modelId="1">
          <dgm:prSet phldr="1"/>
        </dgm:pt>
        <dgm:pt modelId="2">
          <dgm:prSet phldr="1"/>
        </dgm:pt>
        <dgm:pt modelId="3">
          <dgm:prSet phldr="1"/>
        </dgm:pt>
      </dgm:ptLst>
      <dgm:cxnLst>
        <dgm:cxn modelId="6" srcId="0" destId="1" srcOrd="0" destOrd="0"/>
        <dgm:cxn modelId="7" srcId="0" destId="2" srcOrd="1" destOrd="0"/>
        <dgm:cxn modelId="8" srcId="0" destId="3" srcOrd="2"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Name0">
    <dgm:varLst>
      <dgm:dir/>
      <dgm:resizeHandles val="exact"/>
    </dgm:varLst>
    <dgm:choose name="Name1">
      <dgm:if name="Name2" func="var" arg="dir" op="equ" val="norm">
        <dgm:alg type="cycle">
          <dgm:param type="stAng" val="0"/>
          <dgm:param type="spanAng" val="360"/>
        </dgm:alg>
      </dgm:if>
      <dgm:else name="Name3">
        <dgm:alg type="cycle">
          <dgm:param type="stAng" val="0"/>
          <dgm:param type="spanAng" val="-360"/>
        </dgm:alg>
      </dgm:else>
    </dgm:choose>
    <dgm:shape xmlns:r="http://schemas.openxmlformats.org/officeDocument/2006/relationships" r:blip="">
      <dgm:adjLst/>
    </dgm:shape>
    <dgm:presOf/>
    <dgm:constrLst>
      <dgm:constr type="diam" refType="w"/>
      <dgm:constr type="w" for="ch" ptType="node" refType="w"/>
      <dgm:constr type="primFontSz" for="ch" ptType="node" op="equ" val="65"/>
      <dgm:constr type="w" for="ch" forName="sibTrans" refType="w" refFor="ch" refPtType="node" op="equ" fact="0.35"/>
      <dgm:constr type="connDist" for="ch" forName="sibTrans" op="equ"/>
      <dgm:constr type="primFontSz" for="des" forName="connectorText" op="equ" val="55"/>
      <dgm:constr type="primFontSz" for="des" forName="connectorText" refType="primFontSz" refFor="ch" refPtType="node" op="lte" fact="0.8"/>
      <dgm:constr type="sibSp" refType="w" refFor="ch" refPtType="node" op="equ" fact="0.65"/>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5"/>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4">
        <dgm:if name="Name5" axis="par ch" ptType="doc node" func="cnt" op="gt" val="1">
          <dgm:forEach name="sibTransForEach" axis="followSib" ptType="sibTrans" hideLastTrans="0" cnt="1">
            <dgm:layoutNode name="sibTrans">
              <dgm:choose name="Name6">
                <dgm:if name="Name7" axis="par ch" ptType="doc node" func="posEven" op="equ" val="1">
                  <dgm:alg type="conn">
                    <dgm:param type="begPts" val="radial"/>
                    <dgm:param type="endPts" val="radial"/>
                    <dgm:param type="begSty" val="arr"/>
                    <dgm:param type="endSty" val="arr"/>
                  </dgm:alg>
                </dgm:if>
                <dgm:else name="Name8">
                  <dgm:alg type="conn">
                    <dgm:param type="begPts" val="auto"/>
                    <dgm:param type="endPts" val="auto"/>
                    <dgm:param type="begSty" val="arr"/>
                    <dgm:param type="endSty" val="arr"/>
                  </dgm:alg>
                </dgm:else>
              </dgm:choose>
              <dgm:shape xmlns:r="http://schemas.openxmlformats.org/officeDocument/2006/relationships" type="conn" r:blip="">
                <dgm:adjLst/>
              </dgm:shape>
              <dgm:presOf axis="self"/>
              <dgm:constrLst>
                <dgm:constr type="h" refType="w" fact="0.5"/>
                <dgm:constr type="connDist"/>
                <dgm:constr type="begPad" refType="connDist" fact="0.1"/>
                <dgm:constr type="endPad" refType="connDist" fact="0.1"/>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9"/>
      </dgm:choose>
    </dgm:forEach>
  </dgm:layoutNode>
</dgm:layoutDef>
</file>

<file path=ppt/diagrams/layout10.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3.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15.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6.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layout17.xml><?xml version="1.0" encoding="utf-8"?>
<dgm:layoutDef xmlns:dgm="http://schemas.openxmlformats.org/drawingml/2006/diagram" xmlns:a="http://schemas.openxmlformats.org/drawingml/2006/main" uniqueId="urn:microsoft.com/office/officeart/2009/3/layout/RandomtoResultProcess">
  <dgm:title val=""/>
  <dgm:desc val=""/>
  <dgm:catLst>
    <dgm:cat type="process" pri="1275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41" srcId="1" destId="11" srcOrd="0" destOrd="0"/>
        <dgm:cxn modelId="5" srcId="0" destId="2" srcOrd="0" destOrd="0"/>
        <dgm:cxn modelId="51" srcId="2" destId="21" srcOrd="0"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clrData>
  <dgm:layoutNode name="Name0">
    <dgm:varLst>
      <dgm:dir/>
      <dgm:animOne val="branch"/>
      <dgm:animLvl val="lvl"/>
    </dgm:varLst>
    <dgm:choose name="Name1">
      <dgm:if name="Name2" func="var" arg="dir" op="equ" val="norm">
        <dgm:alg type="lin">
          <dgm:param type="fallback" val="2D"/>
          <dgm:param type="nodeVertAlign" val="t"/>
        </dgm:alg>
      </dgm:if>
      <dgm:else name="Name3">
        <dgm:alg type="lin">
          <dgm:param type="fallback" val="2D"/>
          <dgm:param type="nodeVertAlign" val="t"/>
          <dgm:param type="linDir" val="fromR"/>
        </dgm:alg>
      </dgm:else>
    </dgm:choose>
    <dgm:shape xmlns:r="http://schemas.openxmlformats.org/officeDocument/2006/relationships" r:blip="">
      <dgm:adjLst/>
    </dgm:shape>
    <dgm:constrLst>
      <dgm:constr type="userH" refType="h" fact="2"/>
      <dgm:constr type="w" for="ch" forName="chaos" refType="userH" fact="0.681"/>
      <dgm:constr type="h" for="ch" forName="chaos" refType="userH"/>
      <dgm:constr type="w" for="ch" forName="middle" refType="userH" fact="0.6"/>
      <dgm:constr type="h" for="ch" forName="middle" refType="userH"/>
      <dgm:constr type="w" for="ch" forName="last" refType="userH" fact="0.6"/>
      <dgm:constr type="h" for="ch" forName="last" refType="userH"/>
      <dgm:constr type="w" for="ch" forName="chevronComposite1" refType="userH" fact="0.22"/>
      <dgm:constr type="h" for="ch" forName="chevronComposite1" refType="userH" fact="0.52"/>
      <dgm:constr type="w" for="ch" forName="chevronComposite2" refType="userH" fact="0.22"/>
      <dgm:constr type="h" for="ch" forName="chevronComposite2" refType="userH" fact="0.52"/>
      <dgm:constr type="w" for="ch" forName="overlap" refType="userH" fact="-0.04"/>
      <dgm:constr type="h" for="ch" forName="overlap" refType="userH" fact="0.06"/>
      <dgm:constr type="primFontSz" for="des" forName="parTx1" op="equ" val="65"/>
      <dgm:constr type="primFontSz" for="des" forName="parTxMid" refType="primFontSz" refFor="des" refForName="parTx1" op="equ"/>
      <dgm:constr type="primFontSz" for="des" forName="circleTx" refType="primFontSz" refFor="des" refForName="parTx1" op="equ"/>
      <dgm:constr type="primFontSz" for="des" forName="desTx1" op="equ" val="65"/>
      <dgm:constr type="primFontSz" for="des" forName="desTxMid" refType="primFontSz" refFor="des" refForName="desTx1" op="equ"/>
      <dgm:constr type="primFontSz" for="des" forName="desTxN" refType="primFontSz" refFor="des" refForName="desTx1" op="equ"/>
    </dgm:constrLst>
    <dgm:forEach name="Name4" axis="ch" ptType="node">
      <dgm:choose name="Name5">
        <dgm:if name="Name6" axis="self" ptType="node" func="pos" op="equ" val="1">
          <dgm:layoutNode name="chaos">
            <dgm:alg type="composite"/>
            <dgm:shape xmlns:r="http://schemas.openxmlformats.org/officeDocument/2006/relationships" r:blip="">
              <dgm:adjLst/>
            </dgm:shape>
            <dgm:presOf/>
            <dgm:constrLst>
              <dgm:constr type="ctrX" for="ch" forName="parTx1" refType="w" fact="0.5"/>
              <dgm:constr type="t" for="ch" forName="parTx1" refType="w" fact="0.32"/>
              <dgm:constr type="w" for="ch" forName="parTx1" refType="w" fact="0.88"/>
              <dgm:constr type="h" for="ch" forName="parTx1" refType="w" fact="0.29"/>
              <dgm:constr type="ctrX" for="ch" forName="desTx1" refType="w" fact="0.5"/>
              <dgm:constr type="b" for="ch" forName="desTx1" refType="h"/>
              <dgm:constr type="w" for="ch" forName="desTx1" refType="w" fact="0.88"/>
              <dgm:constr type="h" for="ch" forName="desTx1" refType="h" fact="0.37"/>
              <dgm:constr type="l" for="ch" forName="c1" refType="w" fact="0.05"/>
              <dgm:constr type="t" for="ch" forName="c1" refType="w" fact="0.23"/>
              <dgm:constr type="w" for="ch" forName="c1" refType="w" fact="0.07"/>
              <dgm:constr type="h" for="ch" forName="c1" refType="w" refFor="ch" refForName="c1"/>
              <dgm:constr type="l" for="ch" forName="c2" refType="w" fact="0.1"/>
              <dgm:constr type="t" for="ch" forName="c2" refType="w" fact="0.13"/>
              <dgm:constr type="w" for="ch" forName="c2" refType="w" fact="0.07"/>
              <dgm:constr type="h" for="ch" forName="c2" refType="w" refFor="ch" refForName="c2"/>
              <dgm:constr type="l" for="ch" forName="c3" refType="w" fact="0.22"/>
              <dgm:constr type="t" for="ch" forName="c3" refType="w" fact="0.15"/>
              <dgm:constr type="w" for="ch" forName="c3" refType="w" fact="0.11"/>
              <dgm:constr type="h" for="ch" forName="c3" refType="w" refFor="ch" refForName="c3"/>
              <dgm:constr type="l" for="ch" forName="c4" refType="w" fact="0.32"/>
              <dgm:constr type="t" for="ch" forName="c4" refType="w" fact="0.04"/>
              <dgm:constr type="w" for="ch" forName="c4" refType="w" fact="0.07"/>
              <dgm:constr type="h" for="ch" forName="c4" refType="w" refFor="ch" refForName="c4"/>
              <dgm:constr type="l" for="ch" forName="c5" refType="w" fact="0.45"/>
              <dgm:constr type="t" for="ch" forName="c5" refType="w" fact="0"/>
              <dgm:constr type="w" for="ch" forName="c5" refType="w" fact="0.07"/>
              <dgm:constr type="h" for="ch" forName="c5" refType="w" refFor="ch" refForName="c5"/>
              <dgm:constr type="l" for="ch" forName="c6" refType="w" fact="0.61"/>
              <dgm:constr type="t" for="ch" forName="c6" refType="w" fact="0.07"/>
              <dgm:constr type="w" for="ch" forName="c6" refType="w" fact="0.07"/>
              <dgm:constr type="h" for="ch" forName="c6" refType="w" refFor="ch" refForName="c6"/>
              <dgm:constr type="l" for="ch" forName="c7" refType="w" fact="0.71"/>
              <dgm:constr type="t" for="ch" forName="c7" refType="w" fact="0.12"/>
              <dgm:constr type="w" for="ch" forName="c7" refType="w" fact="0.11"/>
              <dgm:constr type="h" for="ch" forName="c7" refType="w" refFor="ch" refForName="c7"/>
              <dgm:constr type="l" for="ch" forName="c8" refType="w" fact="0.85"/>
              <dgm:constr type="t" for="ch" forName="c8" refType="w" fact="0.23"/>
              <dgm:constr type="w" for="ch" forName="c8" refType="w" fact="0.07"/>
              <dgm:constr type="h" for="ch" forName="c8" refType="w" refFor="ch" refForName="c8"/>
              <dgm:constr type="l" for="ch" forName="c9" refType="w" fact="0.91"/>
              <dgm:constr type="t" for="ch" forName="c9" refType="w" fact="0.34"/>
              <dgm:constr type="w" for="ch" forName="c9" refType="w" fact="0.07"/>
              <dgm:constr type="h" for="ch" forName="c9" refType="w" refFor="ch" refForName="c9"/>
              <dgm:constr type="l" for="ch" forName="c10" refType="w" fact="0.39"/>
              <dgm:constr type="t" for="ch" forName="c10" refType="w" fact="0.13"/>
              <dgm:constr type="w" for="ch" forName="c10" refType="w" fact="0.18"/>
              <dgm:constr type="h" for="ch" forName="c10" refType="w" refFor="ch" refForName="c10"/>
              <dgm:constr type="l" for="ch" forName="c11" refType="w" fact="0"/>
              <dgm:constr type="t" for="ch" forName="c11" refType="w" fact="0.51"/>
              <dgm:constr type="w" for="ch" forName="c11" refType="w" fact="0.07"/>
              <dgm:constr type="h" for="ch" forName="c11" refType="w" refFor="ch" refForName="c11"/>
              <dgm:constr type="l" for="ch" forName="c12" refType="w" fact="0.06"/>
              <dgm:constr type="t" for="ch" forName="c12" refType="w" fact="0.6"/>
              <dgm:constr type="w" for="ch" forName="c12" refType="w" fact="0.11"/>
              <dgm:constr type="h" for="ch" forName="c12" refType="w" refFor="ch" refForName="c12"/>
              <dgm:constr type="l" for="ch" forName="c13" refType="w" fact="0.21"/>
              <dgm:constr type="t" for="ch" forName="c13" refType="w" fact="0.68"/>
              <dgm:constr type="w" for="ch" forName="c13" refType="w" fact="0.16"/>
              <dgm:constr type="h" for="ch" forName="c13" refType="w" refFor="ch" refForName="c13"/>
              <dgm:constr type="l" for="ch" forName="c14" refType="w" fact="0.42"/>
              <dgm:constr type="t" for="ch" forName="c14" refType="w" fact="0.81"/>
              <dgm:constr type="w" for="ch" forName="c14" refType="w" fact="0.07"/>
              <dgm:constr type="h" for="ch" forName="c14" refType="w" refFor="ch" refForName="c14"/>
              <dgm:constr type="l" for="ch" forName="c15" refType="w" fact="0.46"/>
              <dgm:constr type="t" for="ch" forName="c15" refType="w" fact="0.68"/>
              <dgm:constr type="w" for="ch" forName="c15" refType="w" fact="0.11"/>
              <dgm:constr type="h" for="ch" forName="c15" refType="w" refFor="ch" refForName="c15"/>
              <dgm:constr type="l" for="ch" forName="c16" refType="w" fact="0.56"/>
              <dgm:constr type="t" for="ch" forName="c16" refType="w" fact="0.82"/>
              <dgm:constr type="w" for="ch" forName="c16" refType="w" fact="0.07"/>
              <dgm:constr type="h" for="ch" forName="c16" refType="w" refFor="ch" refForName="c16"/>
              <dgm:constr type="l" for="ch" forName="c17" refType="w" fact="0.65"/>
              <dgm:constr type="t" for="ch" forName="c17" refType="w" fact="0.66"/>
              <dgm:constr type="w" for="ch" forName="c17" refType="w" fact="0.16"/>
              <dgm:constr type="h" for="ch" forName="c17" refType="w" refFor="ch" refForName="c17"/>
              <dgm:constr type="l" for="ch" forName="c18" refType="w" fact="0.87"/>
              <dgm:constr type="t" for="ch" forName="c18" refType="w" fact="0.62"/>
              <dgm:constr type="w" for="ch" forName="c18" refType="w" fact="0.11"/>
              <dgm:constr type="h" for="ch" forName="c18" refType="w" refFor="ch" refForName="c18"/>
            </dgm:constrLst>
            <dgm:layoutNode name="parTx1"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7">
              <dgm:if name="Name8" axis="ch" ptType="node" func="cnt" op="gte" val="1">
                <dgm:layoutNode name="desTx1" styleLbl="revTx">
                  <dgm:varLst>
                    <dgm:bulletEnabled val="1"/>
                  </dgm:varLst>
                  <dgm:choose name="Name9">
                    <dgm:if name="Name10" axis="ch" ptType="node" func="cnt" op="equ" val="1">
                      <dgm:alg type="tx">
                        <dgm:param type="shpTxLTRAlignCh" val="l"/>
                      </dgm:alg>
                    </dgm:if>
                    <dgm:else name="Name11">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2"/>
            </dgm:choose>
            <dgm:layoutNode name="c1" styleLbl="node1">
              <dgm:alg type="sp"/>
              <dgm:shape xmlns:r="http://schemas.openxmlformats.org/officeDocument/2006/relationships" type="ellipse" r:blip="">
                <dgm:adjLst/>
              </dgm:shape>
              <dgm:presOf/>
            </dgm:layoutNode>
            <dgm:layoutNode name="c2" styleLbl="node1">
              <dgm:alg type="sp"/>
              <dgm:shape xmlns:r="http://schemas.openxmlformats.org/officeDocument/2006/relationships" type="ellipse" r:blip="">
                <dgm:adjLst/>
              </dgm:shape>
              <dgm:presOf/>
            </dgm:layoutNode>
            <dgm:layoutNode name="c3" styleLbl="node1">
              <dgm:alg type="sp"/>
              <dgm:shape xmlns:r="http://schemas.openxmlformats.org/officeDocument/2006/relationships" type="ellipse" r:blip="">
                <dgm:adjLst/>
              </dgm:shape>
              <dgm:presOf/>
            </dgm:layoutNode>
            <dgm:layoutNode name="c4" styleLbl="node1">
              <dgm:alg type="sp"/>
              <dgm:shape xmlns:r="http://schemas.openxmlformats.org/officeDocument/2006/relationships" type="ellipse" r:blip="">
                <dgm:adjLst/>
              </dgm:shape>
              <dgm:presOf/>
            </dgm:layoutNode>
            <dgm:layoutNode name="c5" styleLbl="node1">
              <dgm:alg type="sp"/>
              <dgm:shape xmlns:r="http://schemas.openxmlformats.org/officeDocument/2006/relationships" type="ellipse" r:blip="">
                <dgm:adjLst/>
              </dgm:shape>
              <dgm:presOf/>
            </dgm:layoutNode>
            <dgm:layoutNode name="c6" styleLbl="node1">
              <dgm:alg type="sp"/>
              <dgm:shape xmlns:r="http://schemas.openxmlformats.org/officeDocument/2006/relationships" type="ellipse" r:blip="">
                <dgm:adjLst/>
              </dgm:shape>
              <dgm:presOf/>
            </dgm:layoutNode>
            <dgm:layoutNode name="c7" styleLbl="node1">
              <dgm:alg type="sp"/>
              <dgm:shape xmlns:r="http://schemas.openxmlformats.org/officeDocument/2006/relationships" type="ellipse" r:blip="">
                <dgm:adjLst/>
              </dgm:shape>
              <dgm:presOf/>
            </dgm:layoutNode>
            <dgm:layoutNode name="c8" styleLbl="node1">
              <dgm:alg type="sp"/>
              <dgm:shape xmlns:r="http://schemas.openxmlformats.org/officeDocument/2006/relationships" type="ellipse" r:blip="">
                <dgm:adjLst/>
              </dgm:shape>
              <dgm:presOf/>
            </dgm:layoutNode>
            <dgm:layoutNode name="c9" styleLbl="node1">
              <dgm:alg type="sp"/>
              <dgm:shape xmlns:r="http://schemas.openxmlformats.org/officeDocument/2006/relationships" type="ellipse" r:blip="">
                <dgm:adjLst/>
              </dgm:shape>
              <dgm:presOf/>
            </dgm:layoutNode>
            <dgm:layoutNode name="c10" styleLbl="node1">
              <dgm:alg type="sp"/>
              <dgm:shape xmlns:r="http://schemas.openxmlformats.org/officeDocument/2006/relationships" type="ellipse" r:blip="">
                <dgm:adjLst/>
              </dgm:shape>
              <dgm:presOf/>
            </dgm:layoutNode>
            <dgm:layoutNode name="c11" styleLbl="node1">
              <dgm:alg type="sp"/>
              <dgm:shape xmlns:r="http://schemas.openxmlformats.org/officeDocument/2006/relationships" type="ellipse" r:blip="">
                <dgm:adjLst/>
              </dgm:shape>
              <dgm:presOf/>
            </dgm:layoutNode>
            <dgm:layoutNode name="c12" styleLbl="node1">
              <dgm:alg type="sp"/>
              <dgm:shape xmlns:r="http://schemas.openxmlformats.org/officeDocument/2006/relationships" type="ellipse" r:blip="">
                <dgm:adjLst/>
              </dgm:shape>
              <dgm:presOf/>
            </dgm:layoutNode>
            <dgm:layoutNode name="c13" styleLbl="node1">
              <dgm:alg type="sp"/>
              <dgm:shape xmlns:r="http://schemas.openxmlformats.org/officeDocument/2006/relationships" type="ellipse" r:blip="">
                <dgm:adjLst/>
              </dgm:shape>
              <dgm:presOf/>
            </dgm:layoutNode>
            <dgm:layoutNode name="c14" styleLbl="node1">
              <dgm:alg type="sp"/>
              <dgm:shape xmlns:r="http://schemas.openxmlformats.org/officeDocument/2006/relationships" type="ellipse" r:blip="">
                <dgm:adjLst/>
              </dgm:shape>
              <dgm:presOf/>
            </dgm:layoutNode>
            <dgm:layoutNode name="c15" styleLbl="node1">
              <dgm:alg type="sp"/>
              <dgm:shape xmlns:r="http://schemas.openxmlformats.org/officeDocument/2006/relationships" type="ellipse" r:blip="">
                <dgm:adjLst/>
              </dgm:shape>
              <dgm:presOf/>
            </dgm:layoutNode>
            <dgm:layoutNode name="c16" styleLbl="node1">
              <dgm:alg type="sp"/>
              <dgm:shape xmlns:r="http://schemas.openxmlformats.org/officeDocument/2006/relationships" type="ellipse" r:blip="">
                <dgm:adjLst/>
              </dgm:shape>
              <dgm:presOf/>
            </dgm:layoutNode>
            <dgm:layoutNode name="c17" styleLbl="node1">
              <dgm:alg type="sp"/>
              <dgm:shape xmlns:r="http://schemas.openxmlformats.org/officeDocument/2006/relationships" type="ellipse" r:blip="">
                <dgm:adjLst/>
              </dgm:shape>
              <dgm:presOf/>
            </dgm:layoutNode>
            <dgm:layoutNode name="c18" styleLbl="node1">
              <dgm:alg type="sp"/>
              <dgm:shape xmlns:r="http://schemas.openxmlformats.org/officeDocument/2006/relationships" type="ellipse" r:blip="">
                <dgm:adjLst/>
              </dgm:shape>
              <dgm:presOf/>
            </dgm:layoutNode>
          </dgm:layoutNode>
        </dgm:if>
        <dgm:if name="Name13" axis="self" ptType="node" func="revPos" op="equ" val="1">
          <dgm:layoutNode name="last">
            <dgm:alg type="composite"/>
            <dgm:shape xmlns:r="http://schemas.openxmlformats.org/officeDocument/2006/relationships" r:blip="">
              <dgm:adjLst/>
            </dgm:shape>
            <dgm:presOf/>
            <dgm:constrLst>
              <dgm:constr type="ctrX" for="ch" forName="circleTx" refType="w" fact="0.5"/>
              <dgm:constr type="t" for="ch" forName="circleTx" refType="w" fact="0.117"/>
              <dgm:constr type="w" for="ch" forName="circleTx" refType="h" refFor="ch" refForName="circleTx"/>
              <dgm:constr type="h" for="ch" forName="circleTx" refType="w" fact="0.85"/>
              <dgm:constr type="l" for="ch" forName="desTxN"/>
              <dgm:constr type="b" for="ch" forName="desTxN" refType="h"/>
              <dgm:constr type="w" for="ch" forName="desTxN" refType="w"/>
              <dgm:constr type="h" for="ch" forName="desTxN" refType="h" fact="0.37"/>
              <dgm:constr type="ctrX" for="ch" forName="spN" refType="w" fact="0.5"/>
              <dgm:constr type="t" for="ch" forName="spN"/>
              <dgm:constr type="w" for="ch" forName="spN" refType="w" fact="0.93"/>
              <dgm:constr type="h" for="ch" forName="spN" refType="h" fact="0.01"/>
            </dgm:constrLst>
            <dgm:layoutNode name="circleTx" styleLbl="node1">
              <dgm:alg type="tx"/>
              <dgm:shape xmlns:r="http://schemas.openxmlformats.org/officeDocument/2006/relationships" type="ellipse" r:blip="">
                <dgm:adjLst/>
              </dgm:shape>
              <dgm:presOf axis="self" ptType="node"/>
              <dgm:constrLst>
                <dgm:constr type="lMarg"/>
                <dgm:constr type="rMarg"/>
                <dgm:constr type="tMarg"/>
                <dgm:constr type="bMarg"/>
              </dgm:constrLst>
              <dgm:ruleLst>
                <dgm:rule type="primFontSz" val="5" fact="NaN" max="NaN"/>
              </dgm:ruleLst>
            </dgm:layoutNode>
            <dgm:choose name="Name14">
              <dgm:if name="Name15" axis="ch" ptType="node" func="cnt" op="gte" val="1">
                <dgm:layoutNode name="desTxN" styleLbl="revTx">
                  <dgm:varLst>
                    <dgm:bulletEnabled val="1"/>
                  </dgm:varLst>
                  <dgm:choose name="Name16">
                    <dgm:if name="Name17" axis="ch" ptType="node" func="cnt" op="equ" val="1">
                      <dgm:alg type="tx">
                        <dgm:param type="shpTxLTRAlignCh" val="l"/>
                      </dgm:alg>
                    </dgm:if>
                    <dgm:else name="Name18">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19"/>
            </dgm:choose>
            <dgm:layoutNode name="spN">
              <dgm:alg type="sp"/>
              <dgm:shape xmlns:r="http://schemas.openxmlformats.org/officeDocument/2006/relationships" r:blip="">
                <dgm:adjLst/>
              </dgm:shape>
              <dgm:presOf/>
            </dgm:layoutNode>
          </dgm:layoutNode>
        </dgm:if>
        <dgm:else name="Name20">
          <dgm:layoutNode name="middle">
            <dgm:alg type="composite"/>
            <dgm:shape xmlns:r="http://schemas.openxmlformats.org/officeDocument/2006/relationships" r:blip="">
              <dgm:adjLst/>
            </dgm:shape>
            <dgm:presOf/>
            <dgm:constrLst>
              <dgm:constr type="l" for="ch" forName="parTxMid"/>
              <dgm:constr type="t" for="ch" forName="parTxMid" refType="w" fact="0.167"/>
              <dgm:constr type="w" for="ch" forName="parTxMid" refType="w"/>
              <dgm:constr type="h" for="ch" forName="parTxMid" refType="w" fact="0.7"/>
              <dgm:constr type="l" for="ch" forName="desTxMid"/>
              <dgm:constr type="b" for="ch" forName="desTxMid" refType="h"/>
              <dgm:constr type="w" for="ch" forName="desTxMid" refType="w"/>
              <dgm:constr type="h" for="ch" forName="desTxMid" refType="h" fact="0.37"/>
              <dgm:constr type="ctrX" for="ch" forName="spMid" refType="w" fact="0.5"/>
              <dgm:constr type="t" for="ch" forName="spMid"/>
              <dgm:constr type="w" for="ch" forName="spMid" refType="w" fact="0.01"/>
              <dgm:constr type="h" for="ch" forName="spMid" refType="h" fact="0.01"/>
            </dgm:constrLst>
            <dgm:layoutNode name="parTxMid" styleLbl="revTx">
              <dgm:alg type="tx"/>
              <dgm:shape xmlns:r="http://schemas.openxmlformats.org/officeDocument/2006/relationships" type="rect" r:blip="">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21">
              <dgm:if name="Name22" axis="ch" ptType="node" func="cnt" op="gte" val="1">
                <dgm:layoutNode name="desTxMid" styleLbl="revTx">
                  <dgm:varLst>
                    <dgm:bulletEnabled val="1"/>
                  </dgm:varLst>
                  <dgm:choose name="Name23">
                    <dgm:if name="Name24" axis="ch" ptType="node" func="cnt" op="equ" val="1">
                      <dgm:alg type="tx">
                        <dgm:param type="shpTxLTRAlignCh" val="l"/>
                      </dgm:alg>
                    </dgm:if>
                    <dgm:else name="Name25">
                      <dgm:alg type="tx">
                        <dgm:param type="shpTxLTRAlignCh" val="l"/>
                        <dgm:param type="stBulletLvl" val="1"/>
                      </dgm:alg>
                    </dgm:else>
                  </dgm:choose>
                  <dgm:shape xmlns:r="http://schemas.openxmlformats.org/officeDocument/2006/relationships" type="rect" r:blip="">
                    <dgm:adjLst/>
                  </dgm:shape>
                  <dgm:presOf axis="des"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if>
              <dgm:else name="Name26"/>
            </dgm:choose>
            <dgm:layoutNode name="spMid">
              <dgm:alg type="sp"/>
              <dgm:shape xmlns:r="http://schemas.openxmlformats.org/officeDocument/2006/relationships" r:blip="">
                <dgm:adjLst/>
              </dgm:shape>
              <dgm:presOf/>
            </dgm:layoutNode>
          </dgm:layoutNode>
        </dgm:else>
      </dgm:choose>
      <dgm:forEach name="Name27" axis="followSib" ptType="sibTrans" cnt="1">
        <dgm:layoutNode name="chevronComposite1" styleLbl="alignImgPlace1">
          <dgm:alg type="composite"/>
          <dgm:shape xmlns:r="http://schemas.openxmlformats.org/officeDocument/2006/relationships" r:blip="">
            <dgm:adjLst/>
          </dgm:shape>
          <dgm:presOf/>
          <dgm:constrLst>
            <dgm:constr type="l" for="ch" forName="chevron1"/>
            <dgm:constr type="t" for="ch" forName="chevron1" refType="h" fact="0.1923"/>
            <dgm:constr type="w" for="ch" forName="chevron1" refType="w"/>
            <dgm:constr type="b" for="ch" forName="chevron1" refType="h"/>
            <dgm:constr type="l" for="ch" forName="spChevron1"/>
            <dgm:constr type="t" for="ch" forName="spChevron1"/>
            <dgm:constr type="w" for="ch" forName="spChevron1" refType="w" fact="0.01"/>
            <dgm:constr type="h" for="ch" forName="spChevron1" refType="h" fact="0.01"/>
          </dgm:constrLst>
          <dgm:layoutNode name="chevron1">
            <dgm:alg type="sp"/>
            <dgm:choose name="Name28">
              <dgm:if name="Name29" func="var" arg="dir" op="equ" val="norm">
                <dgm:shape xmlns:r="http://schemas.openxmlformats.org/officeDocument/2006/relationships" type="chevron" r:blip="">
                  <dgm:adjLst>
                    <dgm:adj idx="1" val="0.6231"/>
                  </dgm:adjLst>
                </dgm:shape>
              </dgm:if>
              <dgm:else name="Name30">
                <dgm:shape xmlns:r="http://schemas.openxmlformats.org/officeDocument/2006/relationships" rot="180" type="chevron" r:blip="">
                  <dgm:adjLst>
                    <dgm:adj idx="1" val="0.6231"/>
                  </dgm:adjLst>
                </dgm:shape>
              </dgm:else>
            </dgm:choose>
            <dgm:presOf/>
          </dgm:layoutNode>
          <dgm:layoutNode name="spChevron1">
            <dgm:alg type="sp"/>
            <dgm:shape xmlns:r="http://schemas.openxmlformats.org/officeDocument/2006/relationships" r:blip="">
              <dgm:adjLst/>
            </dgm:shape>
            <dgm:presOf/>
          </dgm:layoutNode>
        </dgm:layoutNode>
        <dgm:choose name="Name31">
          <dgm:if name="Name32" axis="root ch" ptType="all node" func="cnt" op="equ" val="2">
            <dgm:layoutNode name="overlap">
              <dgm:alg type="sp"/>
              <dgm:shape xmlns:r="http://schemas.openxmlformats.org/officeDocument/2006/relationships" r:blip="">
                <dgm:adjLst/>
              </dgm:shape>
              <dgm:presOf/>
            </dgm:layoutNode>
            <dgm:layoutNode name="chevronComposite2" styleLbl="alignImgPlace1">
              <dgm:alg type="composite"/>
              <dgm:shape xmlns:r="http://schemas.openxmlformats.org/officeDocument/2006/relationships" r:blip="">
                <dgm:adjLst/>
              </dgm:shape>
              <dgm:presOf/>
              <dgm:constrLst>
                <dgm:constr type="l" for="ch" forName="chevron2"/>
                <dgm:constr type="t" for="ch" forName="chevron2" refType="h" fact="0.1923"/>
                <dgm:constr type="w" for="ch" forName="chevron2" refType="w"/>
                <dgm:constr type="b" for="ch" forName="chevron2" refType="h"/>
                <dgm:constr type="l" for="ch" forName="spChevron2"/>
                <dgm:constr type="t" for="ch" forName="spChevron2"/>
                <dgm:constr type="w" for="ch" forName="spChevron2" refType="w" fact="0.01"/>
                <dgm:constr type="h" for="ch" forName="spChevron2" refType="h" fact="0.01"/>
              </dgm:constrLst>
              <dgm:layoutNode name="chevron2">
                <dgm:alg type="sp"/>
                <dgm:choose name="Name33">
                  <dgm:if name="Name34" func="var" arg="dir" op="equ" val="norm">
                    <dgm:shape xmlns:r="http://schemas.openxmlformats.org/officeDocument/2006/relationships" type="chevron" r:blip="">
                      <dgm:adjLst>
                        <dgm:adj idx="1" val="0.6231"/>
                      </dgm:adjLst>
                    </dgm:shape>
                  </dgm:if>
                  <dgm:else name="Name35">
                    <dgm:shape xmlns:r="http://schemas.openxmlformats.org/officeDocument/2006/relationships" rot="180" type="chevron" r:blip="">
                      <dgm:adjLst>
                        <dgm:adj idx="1" val="0.6231"/>
                      </dgm:adjLst>
                    </dgm:shape>
                  </dgm:else>
                </dgm:choose>
                <dgm:presOf/>
              </dgm:layoutNode>
              <dgm:layoutNode name="spChevron2">
                <dgm:alg type="sp"/>
                <dgm:shape xmlns:r="http://schemas.openxmlformats.org/officeDocument/2006/relationships" r:blip="">
                  <dgm:adjLst/>
                </dgm:shape>
                <dgm:presOf/>
              </dgm:layoutNode>
            </dgm:layoutNode>
          </dgm:if>
          <dgm:else name="Name36"/>
        </dgm:choose>
      </dgm:forEach>
    </dgm:forEach>
  </dgm:layoutNode>
</dgm:layoutDef>
</file>

<file path=ppt/diagrams/layout18.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19.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xml><?xml version="1.0" encoding="utf-8"?>
<dgm:layoutDef xmlns:dgm="http://schemas.openxmlformats.org/drawingml/2006/diagram" xmlns:a="http://schemas.openxmlformats.org/drawingml/2006/main" uniqueId="urn:microsoft.com/office/officeart/2005/8/layout/chevron2">
  <dgm:title val=""/>
  <dgm:desc val=""/>
  <dgm:catLst>
    <dgm:cat type="process" pri="12000"/>
    <dgm:cat type="list" pri="16000"/>
    <dgm:cat type="convert" pri="11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Lst>
      <dgm:cxnLst>
        <dgm:cxn modelId="4" srcId="0" destId="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linearFlow">
    <dgm:varLst>
      <dgm:dir/>
      <dgm:animLvl val="lvl"/>
      <dgm:resizeHandles val="exact"/>
    </dgm:varLst>
    <dgm:alg type="lin">
      <dgm:param type="linDir" val="fromT"/>
      <dgm:param type="nodeHorzAlign" val="l"/>
    </dgm:alg>
    <dgm:shape xmlns:r="http://schemas.openxmlformats.org/officeDocument/2006/relationships" r:blip="">
      <dgm:adjLst/>
    </dgm:shape>
    <dgm:presOf/>
    <dgm:constrLst>
      <dgm:constr type="h" for="ch" forName="composite" refType="h"/>
      <dgm:constr type="w" for="ch" forName="composite" refType="w"/>
      <dgm:constr type="h" for="des" forName="parentText" op="equ"/>
      <dgm:constr type="h" for="ch" forName="sp" val="-14.88"/>
      <dgm:constr type="h" for="ch" forName="sp" refType="w" refFor="des" refForName="parentText" op="gte" fact="-0.3"/>
      <dgm:constr type="primFontSz" for="des" forName="parentText" op="equ" val="65"/>
      <dgm:constr type="primFontSz" for="des" forName="descendantText"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t" for="ch" forName="parentText"/>
              <dgm:constr type="l" for="ch" forName="parentText"/>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refType="w" refFor="ch" refForName="pare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if>
          <dgm:else name="Name3">
            <dgm:constrLst>
              <dgm:constr type="t" for="ch" forName="parentText"/>
              <dgm:constr type="r" for="ch" forName="parentText" refType="w"/>
              <dgm:constr type="w" for="ch" forName="parentText" refType="w" fact="0.4"/>
              <dgm:constr type="h" for="ch" forName="parentText" refType="h"/>
              <dgm:constr type="w" for="ch" forName="parentText" refType="w" op="lte" fact="0.5"/>
              <dgm:constr type="w" for="ch" forName="parentText" refType="h" refFor="ch" refForName="parentText" op="lte" fact="0.7"/>
              <dgm:constr type="h" for="ch" forName="parentText" refType="w" refFor="ch" refForName="parentText" op="lte" fact="3"/>
              <dgm:constr type="l" for="ch" forName="descendantText"/>
              <dgm:constr type="w" for="ch" forName="descendantText" refType="w"/>
              <dgm:constr type="wOff" for="ch" forName="descendantText" refType="w" refFor="ch" refForName="parentText" fact="-1"/>
              <dgm:constr type="t" for="ch" forName="descendantText"/>
              <dgm:constr type="b" for="ch" forName="descendantText" refType="h" refFor="ch" refForName="parentText"/>
              <dgm:constr type="bOff" for="ch" forName="descendantText" refType="w" refFor="ch" refForName="parentText" fact="-0.5"/>
            </dgm:constrLst>
          </dgm:else>
        </dgm:choose>
        <dgm:ruleLst/>
        <dgm:layoutNode name="parentText" styleLbl="alignNode1">
          <dgm:varLst>
            <dgm:chMax val="1"/>
            <dgm:bulletEnabled val="1"/>
          </dgm:varLst>
          <dgm:alg type="tx"/>
          <dgm:shape xmlns:r="http://schemas.openxmlformats.org/officeDocument/2006/relationships" rot="90" type="chevron"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h" val="100" fact="NaN" max="NaN"/>
            <dgm:rule type="primFontSz" val="24" fact="NaN" max="NaN"/>
            <dgm:rule type="h" val="110" fact="NaN" max="NaN"/>
            <dgm:rule type="primFontSz" val="18" fact="NaN" max="NaN"/>
            <dgm:rule type="h" val="INF" fact="NaN" max="NaN"/>
            <dgm:rule type="primFontSz" val="5" fact="NaN" max="NaN"/>
          </dgm:ruleLst>
        </dgm:layoutNode>
        <dgm:layoutNode name="descendantText" styleLbl="alignAcc1">
          <dgm:varLst>
            <dgm:bulletEnabled val="1"/>
          </dgm:varLst>
          <dgm:choose name="Name4">
            <dgm:if name="Name5" func="var" arg="dir" op="equ" val="norm">
              <dgm:alg type="tx">
                <dgm:param type="stBulletLvl" val="1"/>
                <dgm:param type="txAnchorVertCh" val="mid"/>
              </dgm:alg>
              <dgm:shape xmlns:r="http://schemas.openxmlformats.org/officeDocument/2006/relationships" rot="90" type="round2SameRect" r:blip="">
                <dgm:adjLst/>
              </dgm:shape>
            </dgm:if>
            <dgm:else name="Name6">
              <dgm:alg type="tx">
                <dgm:param type="stBulletLvl" val="1"/>
                <dgm:param type="txAnchorVertCh" val="mid"/>
              </dgm:alg>
              <dgm:shape xmlns:r="http://schemas.openxmlformats.org/officeDocument/2006/relationships" rot="-90" type="round2SameRect" r:blip="">
                <dgm:adjLst/>
              </dgm:shape>
            </dgm:else>
          </dgm:choose>
          <dgm:presOf axis="des" ptType="node"/>
          <dgm:choose name="Name7">
            <dgm:if name="Name8" func="var" arg="dir" op="equ" val="norm">
              <dgm:constrLst>
                <dgm:constr type="secFontSz" refType="primFontSz"/>
                <dgm:constr type="tMarg" refType="primFontSz" fact="0.05"/>
                <dgm:constr type="bMarg" refType="primFontSz" fact="0.05"/>
                <dgm:constr type="rMarg" refType="primFontSz" fact="0.05"/>
              </dgm:constrLst>
            </dgm:if>
            <dgm:else name="Name9">
              <dgm:constrLst>
                <dgm:constr type="secFontSz" refType="primFontSz"/>
                <dgm:constr type="tMarg" refType="primFontSz" fact="0.05"/>
                <dgm:constr type="bMarg" refType="primFontSz" fact="0.05"/>
                <dgm:constr type="lMarg" refType="primFontSz" fact="0.05"/>
              </dgm:constrLst>
            </dgm:else>
          </dgm:choose>
          <dgm:ruleLst>
            <dgm:rule type="primFontSz" val="5" fact="NaN" max="NaN"/>
          </dgm:ruleLst>
        </dgm:layoutNode>
      </dgm:layoutNode>
      <dgm:forEach name="Name10" axis="followSib" ptType="sibTrans" cnt="1">
        <dgm:layoutNode name="sp">
          <dgm:alg type="sp"/>
          <dgm:shape xmlns:r="http://schemas.openxmlformats.org/officeDocument/2006/relationships" r:blip="">
            <dgm:adjLst/>
          </dgm:shape>
          <dgm:presOf axis="self"/>
          <dgm:constrLst>
            <dgm:constr type="w" val="1"/>
            <dgm:constr type="h" val="37.5"/>
          </dgm:constrLst>
          <dgm:ruleLst/>
        </dgm:layoutNode>
      </dgm:forEach>
    </dgm:forEach>
  </dgm:layoutNode>
</dgm:layoutDef>
</file>

<file path=ppt/diagrams/layout20.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1.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22.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6.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7.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layout8.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8/layout/IncreasingCircleProcess">
  <dgm:title val=""/>
  <dgm:desc val=""/>
  <dgm:catLst>
    <dgm:cat type="list" pri="8300"/>
    <dgm:cat type="process" pri="43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2" destOrd="0"/>
        <dgm:cxn modelId="32" srcId="30" destId="31" srcOrd="0"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7"/>
      <dgm:chPref val="7"/>
      <dgm:dir/>
      <dgm:animOne val="branch"/>
      <dgm:animLvl val="lvl"/>
    </dgm:varLst>
    <dgm:choose name="Name1">
      <dgm:if name="Name2" func="var" arg="dir" op="equ" val="norm">
        <dgm:alg type="lin">
          <dgm:param type="linDir" val="fromL"/>
          <dgm:param type="horzAlign" val="ctr"/>
          <dgm:param type="vertAlign" val="t"/>
        </dgm:alg>
      </dgm:if>
      <dgm:else name="Name3">
        <dgm:alg type="lin">
          <dgm:param type="linDir" val="fromR"/>
          <dgm:param type="horzAlign" val="ctr"/>
          <dgm:param type="vertAlign" val="t"/>
        </dgm:alg>
      </dgm:else>
    </dgm:choose>
    <dgm:shape xmlns:r="http://schemas.openxmlformats.org/officeDocument/2006/relationships" r:blip="">
      <dgm:adjLst/>
    </dgm:shape>
    <dgm:constrLst>
      <dgm:constr type="primFontSz" for="des" forName="Child" val="65"/>
      <dgm:constr type="primFontSz" for="des" forName="Parent" val="65"/>
      <dgm:constr type="primFontSz" for="des" forName="Child" refType="primFontSz" refFor="des" refForName="Parent" op="lte"/>
      <dgm:constr type="w" for="ch" forName="composite" refType="w"/>
      <dgm:constr type="h" for="ch" forName="composite" refType="h"/>
      <dgm:constr type="sp" refType="w" refFor="ch" refForName="composite" op="equ" fact="0.05"/>
      <dgm:constr type="w" for="ch" forName="sibTrans" refType="h" refFor="ch" refForName="composite" op="equ" fact="0.04"/>
    </dgm:constrLst>
    <dgm:forEach name="nodesForEach" axis="ch" ptType="node" cnt="7">
      <dgm:layoutNode name="composite">
        <dgm:alg type="composite">
          <dgm:param type="ar" val="0.8"/>
        </dgm:alg>
        <dgm:choose name="Name4">
          <dgm:if name="Name5" func="var" arg="dir" op="equ" val="norm">
            <dgm:constrLst>
              <dgm:constr type="l" for="ch" forName="Child" refType="w" fact="0.29"/>
              <dgm:constr type="t" for="ch" forName="Child" refType="h" fact="0.192"/>
              <dgm:constr type="w" for="ch" forName="Child" refType="w" fact="0.71"/>
              <dgm:constr type="h" for="ch" forName="Child" refType="h" fact="0.808"/>
              <dgm:constr type="l" for="ch" forName="Parent" refType="w" fact="0.29"/>
              <dgm:constr type="t" for="ch" forName="Parent" refType="h" fact="0"/>
              <dgm:constr type="w" for="ch" forName="Parent" refType="w" fact="0.71"/>
              <dgm:constr type="h" for="ch" forName="Parent" refType="h" fact="0.192"/>
              <dgm:constr type="l" for="ch" forName="BackAccent" refType="w" fact="0"/>
              <dgm:constr type="t" for="ch" forName="BackAccent" refType="h" fact="0"/>
              <dgm:constr type="w" for="ch" forName="BackAccent" refType="w" fact="0.24"/>
              <dgm:constr type="h" for="ch" forName="BackAccent" refType="h" fact="0.192"/>
              <dgm:constr type="l" for="ch" forName="Accent" refType="w" fact="0.024"/>
              <dgm:constr type="t" for="ch" forName="Accent" refType="h" fact="0.0192"/>
              <dgm:constr type="w" for="ch" forName="Accent" refType="w" fact="0.192"/>
              <dgm:constr type="h" for="ch" forName="Accent" refType="h" fact="0.1536"/>
            </dgm:constrLst>
          </dgm:if>
          <dgm:else name="Name6">
            <dgm:constrLst>
              <dgm:constr type="r" for="ch" forName="Child" refType="w" fact="0.71"/>
              <dgm:constr type="t" for="ch" forName="Child" refType="h" fact="0.192"/>
              <dgm:constr type="w" for="ch" forName="Child" refType="w" fact="0.71"/>
              <dgm:constr type="h" for="ch" forName="Child" refType="h" fact="0.808"/>
              <dgm:constr type="r" for="ch" forName="Parent" refType="w" fact="0.71"/>
              <dgm:constr type="t" for="ch" forName="Parent" refType="h" fact="0"/>
              <dgm:constr type="w" for="ch" forName="Parent" refType="w" fact="0.71"/>
              <dgm:constr type="h" for="ch" forName="Parent" refType="h" fact="0.192"/>
              <dgm:constr type="r" for="ch" forName="BackAccent" refType="w"/>
              <dgm:constr type="t" for="ch" forName="BackAccent" refType="h" fact="0"/>
              <dgm:constr type="w" for="ch" forName="BackAccent" refType="w" fact="0.24"/>
              <dgm:constr type="h" for="ch" forName="BackAccent" refType="h" fact="0.192"/>
              <dgm:constr type="r" for="ch" forName="Accent" refType="w" fact="0.976"/>
              <dgm:constr type="t" for="ch" forName="Accent" refType="h" fact="0.0192"/>
              <dgm:constr type="w" for="ch" forName="Accent" refType="w" fact="0.192"/>
              <dgm:constr type="h" for="ch" forName="Accent" refType="h" fact="0.1536"/>
            </dgm:constrLst>
          </dgm:else>
        </dgm:choose>
        <dgm:layoutNode name="BackAccent" styleLbl="bgShp">
          <dgm:alg type="sp"/>
          <dgm:shape xmlns:r="http://schemas.openxmlformats.org/officeDocument/2006/relationships" type="ellipse" r:blip="">
            <dgm:adjLst/>
          </dgm:shape>
          <dgm:presOf/>
        </dgm:layoutNode>
        <dgm:layoutNode name="Accent" styleLbl="alignNode1">
          <dgm:alg type="sp"/>
          <dgm:choose name="Name7">
            <dgm:if name="Name8" axis="precedSib" ptType="node" func="cnt" op="equ" val="0">
              <dgm:choose name="Name9">
                <dgm:if name="Name10" axis="followSib" ptType="node" func="cnt" op="equ" val="0">
                  <dgm:shape xmlns:r="http://schemas.openxmlformats.org/officeDocument/2006/relationships" type="chord" r:blip="">
                    <dgm:adjLst>
                      <dgm:adj idx="1" val="-90"/>
                      <dgm:adj idx="2" val="-90"/>
                    </dgm:adjLst>
                  </dgm:shape>
                </dgm:if>
                <dgm:if name="Name11" axis="followSib" ptType="node" func="cnt" op="equ" val="1">
                  <dgm:shape xmlns:r="http://schemas.openxmlformats.org/officeDocument/2006/relationships" type="chord" r:blip="">
                    <dgm:adjLst>
                      <dgm:adj idx="1" val="0"/>
                      <dgm:adj idx="2" val="180"/>
                    </dgm:adjLst>
                  </dgm:shape>
                </dgm:if>
                <dgm:if name="Name12" axis="followSib" ptType="node" func="cnt" op="equ" val="2">
                  <dgm:shape xmlns:r="http://schemas.openxmlformats.org/officeDocument/2006/relationships" type="chord" r:blip="">
                    <dgm:adjLst>
                      <dgm:adj idx="1" val="19.4712"/>
                      <dgm:adj idx="2" val="160.5288"/>
                    </dgm:adjLst>
                  </dgm:shape>
                </dgm:if>
                <dgm:if name="Name13" axis="followSib" ptType="node" func="cnt" op="equ" val="3">
                  <dgm:shape xmlns:r="http://schemas.openxmlformats.org/officeDocument/2006/relationships" type="chord" r:blip="">
                    <dgm:adjLst>
                      <dgm:adj idx="1" val="30"/>
                      <dgm:adj idx="2" val="150"/>
                    </dgm:adjLst>
                  </dgm:shape>
                </dgm:if>
                <dgm:if name="Name14" axis="followSib" ptType="node" func="cnt" op="equ" val="4">
                  <dgm:shape xmlns:r="http://schemas.openxmlformats.org/officeDocument/2006/relationships" type="chord" r:blip="">
                    <dgm:adjLst>
                      <dgm:adj idx="1" val="38.8699"/>
                      <dgm:adj idx="2" val="143.1301"/>
                    </dgm:adjLst>
                  </dgm:shape>
                </dgm:if>
                <dgm:if name="Name15" axis="followSib" ptType="node" func="cnt" op="equ" val="5">
                  <dgm:shape xmlns:r="http://schemas.openxmlformats.org/officeDocument/2006/relationships" type="chord" r:blip="">
                    <dgm:adjLst>
                      <dgm:adj idx="1" val="41.8103"/>
                      <dgm:adj idx="2" val="138.1897"/>
                    </dgm:adjLst>
                  </dgm:shape>
                </dgm:if>
                <dgm:else name="Name16">
                  <dgm:shape xmlns:r="http://schemas.openxmlformats.org/officeDocument/2006/relationships" type="chord" r:blip="">
                    <dgm:adjLst>
                      <dgm:adj idx="1" val="45.5847"/>
                      <dgm:adj idx="2" val="134.4153"/>
                    </dgm:adjLst>
                  </dgm:shape>
                </dgm:else>
              </dgm:choose>
            </dgm:if>
            <dgm:if name="Name17" axis="precedSib" ptType="node" func="cnt" op="equ" val="1">
              <dgm:choose name="Name18">
                <dgm:if name="Name19" axis="followSib" ptType="node" func="cnt" op="equ" val="0">
                  <dgm:shape xmlns:r="http://schemas.openxmlformats.org/officeDocument/2006/relationships" type="chord" r:blip="">
                    <dgm:adjLst>
                      <dgm:adj idx="1" val="-90"/>
                      <dgm:adj idx="2" val="-90"/>
                    </dgm:adjLst>
                  </dgm:shape>
                </dgm:if>
                <dgm:if name="Name20" axis="followSib" ptType="node" func="cnt" op="equ" val="1">
                  <dgm:shape xmlns:r="http://schemas.openxmlformats.org/officeDocument/2006/relationships" type="chord" r:blip="">
                    <dgm:adjLst>
                      <dgm:adj idx="1" val="-19.4712"/>
                      <dgm:adj idx="2" val="-160.5288"/>
                    </dgm:adjLst>
                  </dgm:shape>
                </dgm:if>
                <dgm:if name="Name21" axis="followSib" ptType="node" func="cnt" op="equ" val="2">
                  <dgm:shape xmlns:r="http://schemas.openxmlformats.org/officeDocument/2006/relationships" type="chord" r:blip="">
                    <dgm:adjLst>
                      <dgm:adj idx="1" val="0"/>
                      <dgm:adj idx="2" val="180"/>
                    </dgm:adjLst>
                  </dgm:shape>
                </dgm:if>
                <dgm:if name="Name22" axis="followSib" ptType="node" func="cnt" op="equ" val="3">
                  <dgm:shape xmlns:r="http://schemas.openxmlformats.org/officeDocument/2006/relationships" type="chord" r:blip="">
                    <dgm:adjLst>
                      <dgm:adj idx="1" val="11.537"/>
                      <dgm:adj idx="2" val="168.463"/>
                    </dgm:adjLst>
                  </dgm:shape>
                </dgm:if>
                <dgm:if name="Name23" axis="followSib" ptType="node" func="cnt" op="equ" val="4">
                  <dgm:shape xmlns:r="http://schemas.openxmlformats.org/officeDocument/2006/relationships" type="chord" r:blip="">
                    <dgm:adjLst>
                      <dgm:adj idx="1" val="19.4712"/>
                      <dgm:adj idx="2" val="160.5288"/>
                    </dgm:adjLst>
                  </dgm:shape>
                </dgm:if>
                <dgm:else name="Name24">
                  <dgm:shape xmlns:r="http://schemas.openxmlformats.org/officeDocument/2006/relationships" type="chord" r:blip="">
                    <dgm:adjLst>
                      <dgm:adj idx="1" val="25.3769"/>
                      <dgm:adj idx="2" val="154.6231"/>
                    </dgm:adjLst>
                  </dgm:shape>
                </dgm:else>
              </dgm:choose>
            </dgm:if>
            <dgm:if name="Name25" axis="precedSib" ptType="node" func="cnt" op="equ" val="2">
              <dgm:choose name="Name26">
                <dgm:if name="Name27" axis="followSib" ptType="node" func="cnt" op="equ" val="0">
                  <dgm:shape xmlns:r="http://schemas.openxmlformats.org/officeDocument/2006/relationships" type="chord" r:blip="">
                    <dgm:adjLst>
                      <dgm:adj idx="1" val="-90"/>
                      <dgm:adj idx="2" val="-90"/>
                    </dgm:adjLst>
                  </dgm:shape>
                </dgm:if>
                <dgm:if name="Name28" axis="followSib" ptType="node" func="cnt" op="equ" val="1">
                  <dgm:shape xmlns:r="http://schemas.openxmlformats.org/officeDocument/2006/relationships" type="chord" r:blip="">
                    <dgm:adjLst>
                      <dgm:adj idx="1" val="-30"/>
                      <dgm:adj idx="2" val="-150"/>
                    </dgm:adjLst>
                  </dgm:shape>
                </dgm:if>
                <dgm:if name="Name29" axis="followSib" ptType="node" func="cnt" op="equ" val="2">
                  <dgm:shape xmlns:r="http://schemas.openxmlformats.org/officeDocument/2006/relationships" type="chord" r:blip="">
                    <dgm:adjLst>
                      <dgm:adj idx="1" val="-11.537"/>
                      <dgm:adj idx="2" val="-168.463"/>
                    </dgm:adjLst>
                  </dgm:shape>
                </dgm:if>
                <dgm:if name="Name30" axis="followSib" ptType="node" func="cnt" op="equ" val="3">
                  <dgm:shape xmlns:r="http://schemas.openxmlformats.org/officeDocument/2006/relationships" type="chord" r:blip="">
                    <dgm:adjLst>
                      <dgm:adj idx="1" val="0"/>
                      <dgm:adj idx="2" val="180"/>
                    </dgm:adjLst>
                  </dgm:shape>
                </dgm:if>
                <dgm:else name="Name31">
                  <dgm:shape xmlns:r="http://schemas.openxmlformats.org/officeDocument/2006/relationships" type="chord" r:blip="">
                    <dgm:adjLst>
                      <dgm:adj idx="1" val="8.2133"/>
                      <dgm:adj idx="2" val="171.7867"/>
                    </dgm:adjLst>
                  </dgm:shape>
                </dgm:else>
              </dgm:choose>
            </dgm:if>
            <dgm:if name="Name32" axis="precedSib" ptType="node" func="cnt" op="equ" val="3">
              <dgm:choose name="Name33">
                <dgm:if name="Name34" axis="followSib" ptType="node" func="cnt" op="equ" val="0">
                  <dgm:shape xmlns:r="http://schemas.openxmlformats.org/officeDocument/2006/relationships" type="chord" r:blip="">
                    <dgm:adjLst>
                      <dgm:adj idx="1" val="-90"/>
                      <dgm:adj idx="2" val="-90"/>
                    </dgm:adjLst>
                  </dgm:shape>
                </dgm:if>
                <dgm:if name="Name35" axis="followSib" ptType="node" func="cnt" op="equ" val="1">
                  <dgm:shape xmlns:r="http://schemas.openxmlformats.org/officeDocument/2006/relationships" type="chord" r:blip="">
                    <dgm:adjLst>
                      <dgm:adj idx="1" val="-38.8699"/>
                      <dgm:adj idx="2" val="-143.1301"/>
                    </dgm:adjLst>
                  </dgm:shape>
                </dgm:if>
                <dgm:if name="Name36" axis="followSib" ptType="node" func="cnt" op="equ" val="2">
                  <dgm:shape xmlns:r="http://schemas.openxmlformats.org/officeDocument/2006/relationships" type="chord" r:blip="">
                    <dgm:adjLst>
                      <dgm:adj idx="1" val="-19.4712"/>
                      <dgm:adj idx="2" val="-160.5288"/>
                    </dgm:adjLst>
                  </dgm:shape>
                </dgm:if>
                <dgm:else name="Name37">
                  <dgm:shape xmlns:r="http://schemas.openxmlformats.org/officeDocument/2006/relationships" type="chord" r:blip="">
                    <dgm:adjLst>
                      <dgm:adj idx="1" val="-8.2133"/>
                      <dgm:adj idx="2" val="-171.7867"/>
                    </dgm:adjLst>
                  </dgm:shape>
                </dgm:else>
              </dgm:choose>
            </dgm:if>
            <dgm:if name="Name38" axis="precedSib" ptType="node" func="cnt" op="equ" val="4">
              <dgm:choose name="Name39">
                <dgm:if name="Name40" axis="followSib" ptType="node" func="cnt" op="equ" val="0">
                  <dgm:shape xmlns:r="http://schemas.openxmlformats.org/officeDocument/2006/relationships" type="chord" r:blip="">
                    <dgm:adjLst>
                      <dgm:adj idx="1" val="-90"/>
                      <dgm:adj idx="2" val="-90"/>
                    </dgm:adjLst>
                  </dgm:shape>
                </dgm:if>
                <dgm:if name="Name41" axis="followSib" ptType="node" func="cnt" op="equ" val="1">
                  <dgm:shape xmlns:r="http://schemas.openxmlformats.org/officeDocument/2006/relationships" type="chord" r:blip="">
                    <dgm:adjLst>
                      <dgm:adj idx="1" val="-41.8103"/>
                      <dgm:adj idx="2" val="-138.1897"/>
                    </dgm:adjLst>
                  </dgm:shape>
                </dgm:if>
                <dgm:else name="Name42">
                  <dgm:shape xmlns:r="http://schemas.openxmlformats.org/officeDocument/2006/relationships" type="chord" r:blip="">
                    <dgm:adjLst>
                      <dgm:adj idx="1" val="-25.3769"/>
                      <dgm:adj idx="2" val="-154.6231"/>
                    </dgm:adjLst>
                  </dgm:shape>
                </dgm:else>
              </dgm:choose>
            </dgm:if>
            <dgm:if name="Name43" axis="precedSib" ptType="node" func="cnt" op="equ" val="5">
              <dgm:choose name="Name44">
                <dgm:if name="Name45" axis="followSib" ptType="node" func="cnt" op="equ" val="0">
                  <dgm:shape xmlns:r="http://schemas.openxmlformats.org/officeDocument/2006/relationships" type="chord" r:blip="">
                    <dgm:adjLst>
                      <dgm:adj idx="1" val="-90"/>
                      <dgm:adj idx="2" val="-90"/>
                    </dgm:adjLst>
                  </dgm:shape>
                </dgm:if>
                <dgm:else name="Name46">
                  <dgm:shape xmlns:r="http://schemas.openxmlformats.org/officeDocument/2006/relationships" type="chord" r:blip="">
                    <dgm:adjLst>
                      <dgm:adj idx="1" val="-45.5847"/>
                      <dgm:adj idx="2" val="-134.4153"/>
                    </dgm:adjLst>
                  </dgm:shape>
                </dgm:else>
              </dgm:choose>
            </dgm:if>
            <dgm:else name="Name47">
              <dgm:shape xmlns:r="http://schemas.openxmlformats.org/officeDocument/2006/relationships" type="chord" r:blip="">
                <dgm:adjLst>
                  <dgm:adj idx="1" val="-90"/>
                  <dgm:adj idx="2" val="-90"/>
                </dgm:adjLst>
              </dgm:shape>
            </dgm:else>
          </dgm:choose>
          <dgm:presOf/>
        </dgm:layoutNode>
        <dgm:layoutNode name="Child" styleLbl="revTx">
          <dgm:varLst>
            <dgm:chMax val="0"/>
            <dgm:chPref val="0"/>
            <dgm:bulletEnabled val="1"/>
          </dgm:varLst>
          <dgm:choose name="Name48">
            <dgm:if name="Name49" func="var" arg="dir" op="equ" val="norm">
              <dgm:alg type="tx">
                <dgm:param type="parTxLTRAlign" val="l"/>
                <dgm:param type="parTxRTLAlign" val="l"/>
                <dgm:param type="txAnchorVert" val="t"/>
              </dgm:alg>
            </dgm:if>
            <dgm:else name="Name50">
              <dgm:alg type="tx">
                <dgm:param type="parTxLTRAlign" val="r"/>
                <dgm:param type="parTxRTLAlign" val="r"/>
                <dgm:param type="txAnchorVert" val="t"/>
              </dgm:alg>
            </dgm:else>
          </dgm:choose>
          <dgm:choose name="Name51">
            <dgm:if name="Name52" axis="ch" ptType="node" func="cnt" op="gte" val="1">
              <dgm:shape xmlns:r="http://schemas.openxmlformats.org/officeDocument/2006/relationships" type="rect" r:blip="">
                <dgm:adjLst/>
              </dgm:shape>
            </dgm:if>
            <dgm:else name="Name53">
              <dgm:shape xmlns:r="http://schemas.openxmlformats.org/officeDocument/2006/relationships" type="rect" r:blip="" hideGeom="1">
                <dgm:adjLst/>
              </dgm:shape>
            </dgm:else>
          </dgm:choose>
          <dgm:choose name="Name54">
            <dgm:if name="Name55" axis="ch" ptType="node" func="cnt" op="gte" val="1">
              <dgm:presOf axis="des" ptType="node"/>
            </dgm:if>
            <dgm:else name="Name56">
              <dgm:presOf/>
            </dgm:else>
          </dgm:choos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Parent" styleLbl="revTx">
          <dgm:varLst>
            <dgm:chMax val="1"/>
            <dgm:chPref val="1"/>
            <dgm:bulletEnabled val="1"/>
          </dgm:varLst>
          <dgm:choose name="Name57">
            <dgm:if name="Name58" func="var" arg="dir" op="equ" val="norm">
              <dgm:alg type="tx">
                <dgm:param type="parTxLTRAlign" val="l"/>
                <dgm:param type="parTxRTLAlign" val="l"/>
                <dgm:param type="shpTxLTRAlignCh" val="l"/>
                <dgm:param type="shpTxRTLAlignCh" val="l"/>
                <dgm:param type="txAnchorVert" val="b"/>
                <dgm:param type="txAnchorVertCh" val="b"/>
              </dgm:alg>
            </dgm:if>
            <dgm:else name="Name59">
              <dgm:alg type="tx">
                <dgm:param type="parTxLTRAlign" val="r"/>
                <dgm:param type="parTxRTLAlign" val="r"/>
                <dgm:param type="shpTxLTRAlignCh" val="r"/>
                <dgm:param type="shpTxRTLAlignCh" val="r"/>
                <dgm:param type="txAnchorVert" val="b"/>
                <dgm:param type="txAnchorVertCh" val="b"/>
              </dgm:alg>
            </dgm:else>
          </dgm:choose>
          <dgm:shape xmlns:r="http://schemas.openxmlformats.org/officeDocument/2006/relationships" type="rect" r:blip="">
            <dgm:adjLst/>
          </dgm:shape>
          <dgm:presOf axis="self" ptType="node"/>
          <dgm:constrLst>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3078290" cy="513492"/>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4023812" y="0"/>
            <a:ext cx="3078290" cy="513492"/>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2023/11/12</a:t>
            </a:fld>
            <a:endParaRPr lang="zh-CN" altLang="en-US"/>
          </a:p>
        </p:txBody>
      </p:sp>
      <p:sp>
        <p:nvSpPr>
          <p:cNvPr id="4" name="幻灯片图像占位符 3"/>
          <p:cNvSpPr>
            <a:spLocks noGrp="1" noRot="1" noChangeAspect="1"/>
          </p:cNvSpPr>
          <p:nvPr>
            <p:ph type="sldImg" idx="2"/>
          </p:nvPr>
        </p:nvSpPr>
        <p:spPr>
          <a:xfrm>
            <a:off x="481584" y="1279287"/>
            <a:ext cx="6140577" cy="3454075"/>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710375" y="4925254"/>
            <a:ext cx="5682996" cy="4029754"/>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720804"/>
            <a:ext cx="3078290" cy="513491"/>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4023812" y="9720804"/>
            <a:ext cx="3078290" cy="513491"/>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extLst>
      <p:ext uri="{BB962C8B-B14F-4D97-AF65-F5344CB8AC3E}">
        <p14:creationId xmlns:p14="http://schemas.microsoft.com/office/powerpoint/2010/main" val="56958321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7"/>
          <p:cNvSpPr txBox="1">
            <a:spLocks noGrp="1"/>
          </p:cNvSpPr>
          <p:nvPr>
            <p:ph type="sldNum" sz="quarter"/>
          </p:nvPr>
        </p:nvSpPr>
        <p:spPr>
          <a:xfrm>
            <a:off x="3814763" y="9374188"/>
            <a:ext cx="2919412" cy="493712"/>
          </a:xfrm>
          <a:prstGeom prst="rect">
            <a:avLst/>
          </a:prstGeom>
          <a:noFill/>
          <a:ln w="9525">
            <a:noFill/>
          </a:ln>
        </p:spPr>
        <p:txBody>
          <a:bodyPr anchor="b"/>
          <a:lstStyle/>
          <a:p>
            <a:pPr lvl="0" algn="r"/>
            <a:fld id="{9A0DB2DC-4C9A-4742-B13C-FB6460FD3503}" type="slidenum">
              <a:rPr lang="en-US" altLang="zh-CN" sz="1200" dirty="0"/>
              <a:t>1</a:t>
            </a:fld>
            <a:endParaRPr lang="en-US" altLang="zh-CN" sz="1200" dirty="0"/>
          </a:p>
        </p:txBody>
      </p:sp>
      <p:sp>
        <p:nvSpPr>
          <p:cNvPr id="19458" name="Rectangle 2"/>
          <p:cNvSpPr>
            <a:spLocks noGrp="1" noRot="1" noChangeAspect="1" noTextEdit="1"/>
          </p:cNvSpPr>
          <p:nvPr>
            <p:ph type="sldImg"/>
          </p:nvPr>
        </p:nvSpPr>
        <p:spPr>
          <a:xfrm>
            <a:off x="481013" y="1279525"/>
            <a:ext cx="6140450" cy="3454400"/>
          </a:xfrm>
        </p:spPr>
      </p:sp>
      <p:sp>
        <p:nvSpPr>
          <p:cNvPr id="19459" name="Rectangle 3"/>
          <p:cNvSpPr>
            <a:spLocks noGrp="1"/>
          </p:cNvSpPr>
          <p:nvPr>
            <p:ph type="body" idx="1"/>
          </p:nvPr>
        </p:nvSpPr>
        <p:spPr/>
        <p:txBody>
          <a:bodyPr wrap="square" lIns="91440" tIns="45720" rIns="91440" bIns="45720" anchor="t"/>
          <a:lstStyle/>
          <a:p>
            <a:pPr lvl="0" eaLnBrk="1" hangingPunct="1"/>
            <a:endParaRPr lang="zh-CN" altLang="en-US" dirty="0"/>
          </a:p>
        </p:txBody>
      </p:sp>
    </p:spTree>
    <p:extLst>
      <p:ext uri="{BB962C8B-B14F-4D97-AF65-F5344CB8AC3E}">
        <p14:creationId xmlns:p14="http://schemas.microsoft.com/office/powerpoint/2010/main" val="22903725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13</a:t>
            </a:fld>
            <a:endParaRPr lang="zh-CN" altLang="en-US"/>
          </a:p>
        </p:txBody>
      </p:sp>
    </p:spTree>
    <p:extLst>
      <p:ext uri="{BB962C8B-B14F-4D97-AF65-F5344CB8AC3E}">
        <p14:creationId xmlns:p14="http://schemas.microsoft.com/office/powerpoint/2010/main" val="14008559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algn="just">
              <a:lnSpc>
                <a:spcPct val="100000"/>
              </a:lnSpc>
            </a:pPr>
            <a:r>
              <a:rPr lang="zh-CN" altLang="en-US" sz="2400" b="1" dirty="0">
                <a:solidFill>
                  <a:srgbClr val="C00000"/>
                </a:solidFill>
              </a:rPr>
              <a:t>合规性检测</a:t>
            </a:r>
            <a:endParaRPr lang="en-US" altLang="zh-CN" sz="2400" b="1" dirty="0">
              <a:solidFill>
                <a:srgbClr val="C00000"/>
              </a:solidFill>
            </a:endParaRPr>
          </a:p>
          <a:p>
            <a:pPr lvl="1"/>
            <a:r>
              <a:rPr kumimoji="1" lang="zh-CN" altLang="en-US" sz="2000" dirty="0"/>
              <a:t>根据不同类别个人数据制订不同的规则。包括可见性、可识别性、可传播性等。</a:t>
            </a:r>
          </a:p>
          <a:p>
            <a:pPr lvl="1"/>
            <a:r>
              <a:rPr kumimoji="1" lang="zh-CN" altLang="en-US" sz="2000" dirty="0"/>
              <a:t>个人数据遮蔽：是否通过技术手段对个人数据进行遮蔽。</a:t>
            </a:r>
          </a:p>
          <a:p>
            <a:pPr lvl="1"/>
            <a:r>
              <a:rPr kumimoji="1" lang="zh-CN" altLang="en-US" sz="2000" dirty="0"/>
              <a:t>数据活动合规：数据访问者是谁？数据用途？数据使用范围？对数据活动进行持续监控与分析，帮助用户实现对数据活动的实时完全可见。</a:t>
            </a:r>
          </a:p>
          <a:p>
            <a:pPr lvl="1"/>
            <a:r>
              <a:rPr kumimoji="1" lang="zh-CN" altLang="en-US" sz="2000" dirty="0"/>
              <a:t>违规检查与事件响应</a:t>
            </a:r>
          </a:p>
          <a:p>
            <a:pPr lvl="1"/>
            <a:r>
              <a:rPr kumimoji="1" lang="zh-CN" altLang="en-US" sz="2000" dirty="0"/>
              <a:t>数据传播范围是否合规，如</a:t>
            </a:r>
            <a:r>
              <a:rPr kumimoji="1" lang="en-US" altLang="zh-CN" sz="2000" dirty="0"/>
              <a:t>GDPR</a:t>
            </a:r>
            <a:r>
              <a:rPr kumimoji="1" lang="zh-CN" altLang="en-US" sz="2000" dirty="0"/>
              <a:t> 规定禁止向欧盟以外的地区传输个人数据，除非接收国可证明其可提供充足的数据保护。</a:t>
            </a:r>
            <a:endParaRPr lang="en-US" altLang="zh-CN" sz="2000" dirty="0"/>
          </a:p>
          <a:p>
            <a:endParaRPr lang="zh-CN" altLang="en-US" sz="1200" b="0" kern="1200" dirty="0">
              <a:solidFill>
                <a:schemeClr val="tx1"/>
              </a:solidFill>
              <a:latin typeface="+mn-lt"/>
              <a:ea typeface="+mn-ea"/>
              <a:cs typeface="+mn-cs"/>
            </a:endParaRPr>
          </a:p>
        </p:txBody>
      </p:sp>
      <p:sp>
        <p:nvSpPr>
          <p:cNvPr id="4" name="幻灯片编号占位符 3"/>
          <p:cNvSpPr>
            <a:spLocks noGrp="1"/>
          </p:cNvSpPr>
          <p:nvPr>
            <p:ph type="sldNum" sz="quarter" idx="10"/>
          </p:nvPr>
        </p:nvSpPr>
        <p:spPr/>
        <p:txBody>
          <a:bodyPr/>
          <a:lstStyle/>
          <a:p>
            <a:fld id="{B18C035D-BF88-2D4C-A694-4EEEE05D6FB4}" type="slidenum">
              <a:rPr kumimoji="1" lang="zh-CN" altLang="en-US" smtClean="0"/>
              <a:t>14</a:t>
            </a:fld>
            <a:endParaRPr kumimoji="1" lang="zh-CN" altLang="en-US"/>
          </a:p>
        </p:txBody>
      </p:sp>
    </p:spTree>
    <p:extLst>
      <p:ext uri="{BB962C8B-B14F-4D97-AF65-F5344CB8AC3E}">
        <p14:creationId xmlns:p14="http://schemas.microsoft.com/office/powerpoint/2010/main" val="25927790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15</a:t>
            </a:fld>
            <a:endParaRPr lang="zh-CN" altLang="en-US"/>
          </a:p>
        </p:txBody>
      </p:sp>
    </p:spTree>
    <p:extLst>
      <p:ext uri="{BB962C8B-B14F-4D97-AF65-F5344CB8AC3E}">
        <p14:creationId xmlns:p14="http://schemas.microsoft.com/office/powerpoint/2010/main" val="306442858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18</a:t>
            </a:fld>
            <a:endParaRPr lang="zh-CN" altLang="en-US"/>
          </a:p>
        </p:txBody>
      </p:sp>
    </p:spTree>
    <p:extLst>
      <p:ext uri="{BB962C8B-B14F-4D97-AF65-F5344CB8AC3E}">
        <p14:creationId xmlns:p14="http://schemas.microsoft.com/office/powerpoint/2010/main" val="18515025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t>20</a:t>
            </a:fld>
            <a:endParaRPr lang="zh-CN" altLang="en-US"/>
          </a:p>
        </p:txBody>
      </p:sp>
    </p:spTree>
    <p:extLst>
      <p:ext uri="{BB962C8B-B14F-4D97-AF65-F5344CB8AC3E}">
        <p14:creationId xmlns:p14="http://schemas.microsoft.com/office/powerpoint/2010/main" val="38966562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22</a:t>
            </a:fld>
            <a:endParaRPr lang="zh-CN" altLang="en-US"/>
          </a:p>
        </p:txBody>
      </p:sp>
    </p:spTree>
    <p:extLst>
      <p:ext uri="{BB962C8B-B14F-4D97-AF65-F5344CB8AC3E}">
        <p14:creationId xmlns:p14="http://schemas.microsoft.com/office/powerpoint/2010/main" val="25212293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24</a:t>
            </a:fld>
            <a:endParaRPr lang="zh-CN" altLang="en-US"/>
          </a:p>
        </p:txBody>
      </p:sp>
    </p:spTree>
    <p:extLst>
      <p:ext uri="{BB962C8B-B14F-4D97-AF65-F5344CB8AC3E}">
        <p14:creationId xmlns:p14="http://schemas.microsoft.com/office/powerpoint/2010/main" val="15346558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25</a:t>
            </a:fld>
            <a:endParaRPr lang="zh-CN" altLang="en-US"/>
          </a:p>
        </p:txBody>
      </p:sp>
    </p:spTree>
    <p:extLst>
      <p:ext uri="{BB962C8B-B14F-4D97-AF65-F5344CB8AC3E}">
        <p14:creationId xmlns:p14="http://schemas.microsoft.com/office/powerpoint/2010/main" val="505955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26</a:t>
            </a:fld>
            <a:endParaRPr lang="zh-CN" altLang="en-US"/>
          </a:p>
        </p:txBody>
      </p:sp>
    </p:spTree>
    <p:extLst>
      <p:ext uri="{BB962C8B-B14F-4D97-AF65-F5344CB8AC3E}">
        <p14:creationId xmlns:p14="http://schemas.microsoft.com/office/powerpoint/2010/main" val="192789155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27</a:t>
            </a:fld>
            <a:endParaRPr lang="zh-CN" altLang="en-US"/>
          </a:p>
        </p:txBody>
      </p:sp>
    </p:spTree>
    <p:extLst>
      <p:ext uri="{BB962C8B-B14F-4D97-AF65-F5344CB8AC3E}">
        <p14:creationId xmlns:p14="http://schemas.microsoft.com/office/powerpoint/2010/main" val="3713459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t>3</a:t>
            </a:fld>
            <a:endParaRPr lang="zh-CN" altLang="en-US"/>
          </a:p>
        </p:txBody>
      </p:sp>
    </p:spTree>
    <p:extLst>
      <p:ext uri="{BB962C8B-B14F-4D97-AF65-F5344CB8AC3E}">
        <p14:creationId xmlns:p14="http://schemas.microsoft.com/office/powerpoint/2010/main" val="29305674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28</a:t>
            </a:fld>
            <a:endParaRPr lang="zh-CN" altLang="en-US"/>
          </a:p>
        </p:txBody>
      </p:sp>
    </p:spTree>
    <p:extLst>
      <p:ext uri="{BB962C8B-B14F-4D97-AF65-F5344CB8AC3E}">
        <p14:creationId xmlns:p14="http://schemas.microsoft.com/office/powerpoint/2010/main" val="326319638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en-US" altLang="zh-CN" sz="1200" b="1" kern="0" dirty="0">
                <a:solidFill>
                  <a:srgbClr val="003399"/>
                </a:solidFill>
                <a:latin typeface="黑体" panose="02010609060101010101" pitchFamily="49" charset="-122"/>
                <a:ea typeface="黑体" panose="02010609060101010101" pitchFamily="49" charset="-122"/>
              </a:rPr>
              <a:t>l</a:t>
            </a: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29</a:t>
            </a:fld>
            <a:endParaRPr lang="zh-CN" altLang="en-US"/>
          </a:p>
        </p:txBody>
      </p:sp>
    </p:spTree>
    <p:extLst>
      <p:ext uri="{BB962C8B-B14F-4D97-AF65-F5344CB8AC3E}">
        <p14:creationId xmlns:p14="http://schemas.microsoft.com/office/powerpoint/2010/main" val="1886266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30</a:t>
            </a:fld>
            <a:endParaRPr lang="zh-CN" altLang="en-US"/>
          </a:p>
        </p:txBody>
      </p:sp>
    </p:spTree>
    <p:extLst>
      <p:ext uri="{BB962C8B-B14F-4D97-AF65-F5344CB8AC3E}">
        <p14:creationId xmlns:p14="http://schemas.microsoft.com/office/powerpoint/2010/main" val="353700587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31</a:t>
            </a:fld>
            <a:endParaRPr lang="zh-CN" altLang="en-US"/>
          </a:p>
        </p:txBody>
      </p:sp>
    </p:spTree>
    <p:extLst>
      <p:ext uri="{BB962C8B-B14F-4D97-AF65-F5344CB8AC3E}">
        <p14:creationId xmlns:p14="http://schemas.microsoft.com/office/powerpoint/2010/main" val="1654848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32</a:t>
            </a:fld>
            <a:endParaRPr lang="zh-CN" altLang="en-US"/>
          </a:p>
        </p:txBody>
      </p:sp>
    </p:spTree>
    <p:extLst>
      <p:ext uri="{BB962C8B-B14F-4D97-AF65-F5344CB8AC3E}">
        <p14:creationId xmlns:p14="http://schemas.microsoft.com/office/powerpoint/2010/main" val="16496418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33</a:t>
            </a:fld>
            <a:endParaRPr lang="zh-CN" altLang="en-US"/>
          </a:p>
        </p:txBody>
      </p:sp>
    </p:spTree>
    <p:extLst>
      <p:ext uri="{BB962C8B-B14F-4D97-AF65-F5344CB8AC3E}">
        <p14:creationId xmlns:p14="http://schemas.microsoft.com/office/powerpoint/2010/main" val="39268758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34</a:t>
            </a:fld>
            <a:endParaRPr lang="zh-CN" altLang="en-US"/>
          </a:p>
        </p:txBody>
      </p:sp>
    </p:spTree>
    <p:extLst>
      <p:ext uri="{BB962C8B-B14F-4D97-AF65-F5344CB8AC3E}">
        <p14:creationId xmlns:p14="http://schemas.microsoft.com/office/powerpoint/2010/main" val="4880766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35</a:t>
            </a:fld>
            <a:endParaRPr lang="zh-CN" altLang="en-US"/>
          </a:p>
        </p:txBody>
      </p:sp>
    </p:spTree>
    <p:extLst>
      <p:ext uri="{BB962C8B-B14F-4D97-AF65-F5344CB8AC3E}">
        <p14:creationId xmlns:p14="http://schemas.microsoft.com/office/powerpoint/2010/main" val="27442099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36</a:t>
            </a:fld>
            <a:endParaRPr lang="zh-CN" altLang="en-US"/>
          </a:p>
        </p:txBody>
      </p:sp>
    </p:spTree>
    <p:extLst>
      <p:ext uri="{BB962C8B-B14F-4D97-AF65-F5344CB8AC3E}">
        <p14:creationId xmlns:p14="http://schemas.microsoft.com/office/powerpoint/2010/main" val="241577228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37</a:t>
            </a:fld>
            <a:endParaRPr lang="zh-CN" altLang="en-US"/>
          </a:p>
        </p:txBody>
      </p:sp>
    </p:spTree>
    <p:extLst>
      <p:ext uri="{BB962C8B-B14F-4D97-AF65-F5344CB8AC3E}">
        <p14:creationId xmlns:p14="http://schemas.microsoft.com/office/powerpoint/2010/main" val="4000890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t>4</a:t>
            </a:fld>
            <a:endParaRPr lang="zh-CN" altLang="en-US"/>
          </a:p>
        </p:txBody>
      </p:sp>
    </p:spTree>
    <p:extLst>
      <p:ext uri="{BB962C8B-B14F-4D97-AF65-F5344CB8AC3E}">
        <p14:creationId xmlns:p14="http://schemas.microsoft.com/office/powerpoint/2010/main" val="30585660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38</a:t>
            </a:fld>
            <a:endParaRPr lang="zh-CN" altLang="en-US"/>
          </a:p>
        </p:txBody>
      </p:sp>
    </p:spTree>
    <p:extLst>
      <p:ext uri="{BB962C8B-B14F-4D97-AF65-F5344CB8AC3E}">
        <p14:creationId xmlns:p14="http://schemas.microsoft.com/office/powerpoint/2010/main" val="296076511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39</a:t>
            </a:fld>
            <a:endParaRPr lang="zh-CN" altLang="en-US"/>
          </a:p>
        </p:txBody>
      </p:sp>
    </p:spTree>
    <p:extLst>
      <p:ext uri="{BB962C8B-B14F-4D97-AF65-F5344CB8AC3E}">
        <p14:creationId xmlns:p14="http://schemas.microsoft.com/office/powerpoint/2010/main" val="43384473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40</a:t>
            </a:fld>
            <a:endParaRPr lang="zh-CN" altLang="en-US"/>
          </a:p>
        </p:txBody>
      </p:sp>
    </p:spTree>
    <p:extLst>
      <p:ext uri="{BB962C8B-B14F-4D97-AF65-F5344CB8AC3E}">
        <p14:creationId xmlns:p14="http://schemas.microsoft.com/office/powerpoint/2010/main" val="1983698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algn="just" fontAlgn="auto">
              <a:lnSpc>
                <a:spcPct val="200000"/>
              </a:lnSpc>
            </a:pPr>
            <a:r>
              <a:rPr lang="zh-CN" altLang="en-US" sz="1200" b="1" dirty="0">
                <a:solidFill>
                  <a:srgbClr val="C00000"/>
                </a:solidFill>
                <a:latin typeface="+mn-ea"/>
              </a:rPr>
              <a:t>①采样：</a:t>
            </a:r>
            <a:r>
              <a:rPr lang="zh-CN" altLang="en-US" sz="1200" dirty="0">
                <a:latin typeface="+mn-ea"/>
              </a:rPr>
              <a:t>从输入数据集中提取记录的随机样本</a:t>
            </a:r>
          </a:p>
          <a:p>
            <a:pPr algn="just" fontAlgn="auto">
              <a:lnSpc>
                <a:spcPct val="200000"/>
              </a:lnSpc>
            </a:pPr>
            <a:r>
              <a:rPr lang="zh-CN" altLang="en-US" sz="1200" b="1" dirty="0">
                <a:solidFill>
                  <a:srgbClr val="C00000"/>
                </a:solidFill>
                <a:latin typeface="+mn-ea"/>
              </a:rPr>
              <a:t>②聚合：</a:t>
            </a:r>
            <a:r>
              <a:rPr lang="zh-CN" altLang="en-US" sz="1200" dirty="0">
                <a:latin typeface="+mn-ea"/>
              </a:rPr>
              <a:t>聚合数值并使用平均值替换它们</a:t>
            </a:r>
          </a:p>
          <a:p>
            <a:pPr algn="just" fontAlgn="auto">
              <a:lnSpc>
                <a:spcPct val="200000"/>
              </a:lnSpc>
            </a:pPr>
            <a:r>
              <a:rPr lang="zh-CN" altLang="en-US" sz="1200" b="1" dirty="0">
                <a:solidFill>
                  <a:srgbClr val="C00000"/>
                </a:solidFill>
                <a:latin typeface="+mn-ea"/>
              </a:rPr>
              <a:t>③抑制：</a:t>
            </a:r>
            <a:r>
              <a:rPr lang="zh-CN" altLang="en-US" sz="1200" dirty="0">
                <a:latin typeface="+mn-ea"/>
              </a:rPr>
              <a:t>抑制单个值</a:t>
            </a:r>
          </a:p>
          <a:p>
            <a:pPr algn="just" fontAlgn="auto">
              <a:lnSpc>
                <a:spcPct val="200000"/>
              </a:lnSpc>
            </a:pPr>
            <a:r>
              <a:rPr lang="zh-CN" altLang="en-US" sz="1200" b="1" dirty="0">
                <a:solidFill>
                  <a:srgbClr val="C00000"/>
                </a:solidFill>
                <a:latin typeface="+mn-ea"/>
                <a:sym typeface="+mn-ea"/>
              </a:rPr>
              <a:t>④屏蔽：</a:t>
            </a:r>
            <a:r>
              <a:rPr lang="zh-CN" altLang="en-US" sz="1200" dirty="0">
                <a:latin typeface="+mn-ea"/>
              </a:rPr>
              <a:t>屏蔽某些字符或数字</a:t>
            </a:r>
          </a:p>
          <a:p>
            <a:pPr algn="just" fontAlgn="auto">
              <a:lnSpc>
                <a:spcPct val="200000"/>
              </a:lnSpc>
            </a:pPr>
            <a:r>
              <a:rPr lang="zh-CN" altLang="en-US" sz="1200" b="1" dirty="0">
                <a:solidFill>
                  <a:srgbClr val="C00000"/>
                </a:solidFill>
                <a:latin typeface="+mn-ea"/>
              </a:rPr>
              <a:t>⑤分类：</a:t>
            </a:r>
            <a:r>
              <a:rPr lang="zh-CN" altLang="en-US" sz="1200" dirty="0">
                <a:latin typeface="+mn-ea"/>
              </a:rPr>
              <a:t>对数值属性进行分类，并一般化分类属性</a:t>
            </a:r>
          </a:p>
          <a:p>
            <a:pPr algn="just" fontAlgn="auto">
              <a:lnSpc>
                <a:spcPct val="200000"/>
              </a:lnSpc>
            </a:pPr>
            <a:r>
              <a:rPr lang="zh-CN" altLang="en-US" sz="1200" b="1" dirty="0">
                <a:solidFill>
                  <a:srgbClr val="C00000"/>
                </a:solidFill>
                <a:latin typeface="+mn-ea"/>
                <a:sym typeface="+mn-ea"/>
              </a:rPr>
              <a:t>⑥泛化：</a:t>
            </a:r>
            <a:r>
              <a:rPr lang="zh-CN" altLang="en-US" sz="1200" dirty="0">
                <a:latin typeface="+mn-ea"/>
                <a:sym typeface="+mn-ea"/>
              </a:rPr>
              <a:t>将具体、个别的信息扩展为概括、一般的信息</a:t>
            </a:r>
            <a:endParaRPr lang="zh-CN" altLang="en-US" sz="1200" dirty="0">
              <a:latin typeface="+mn-ea"/>
            </a:endParaRPr>
          </a:p>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41</a:t>
            </a:fld>
            <a:endParaRPr kumimoji="1" lang="zh-CN" altLang="en-US"/>
          </a:p>
        </p:txBody>
      </p:sp>
    </p:spTree>
    <p:extLst>
      <p:ext uri="{BB962C8B-B14F-4D97-AF65-F5344CB8AC3E}">
        <p14:creationId xmlns:p14="http://schemas.microsoft.com/office/powerpoint/2010/main" val="352741325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fontAlgn="auto">
              <a:lnSpc>
                <a:spcPct val="200000"/>
              </a:lnSpc>
            </a:pPr>
            <a:r>
              <a:rPr lang="zh-CN" altLang="en-US" sz="1200" b="1" dirty="0">
                <a:solidFill>
                  <a:srgbClr val="C00000"/>
                </a:solidFill>
                <a:latin typeface="+mn-ea"/>
              </a:rPr>
              <a:t>①采样：</a:t>
            </a:r>
            <a:r>
              <a:rPr lang="zh-CN" altLang="en-US" sz="1200" dirty="0">
                <a:latin typeface="+mn-ea"/>
              </a:rPr>
              <a:t>从输入数据集中提取记录的随机样本</a:t>
            </a:r>
          </a:p>
          <a:p>
            <a:pPr algn="just" fontAlgn="auto">
              <a:lnSpc>
                <a:spcPct val="200000"/>
              </a:lnSpc>
            </a:pPr>
            <a:r>
              <a:rPr lang="zh-CN" altLang="en-US" sz="1200" b="1" dirty="0">
                <a:solidFill>
                  <a:srgbClr val="C00000"/>
                </a:solidFill>
                <a:latin typeface="+mn-ea"/>
              </a:rPr>
              <a:t>②聚合：</a:t>
            </a:r>
            <a:r>
              <a:rPr lang="zh-CN" altLang="en-US" sz="1200" dirty="0">
                <a:latin typeface="+mn-ea"/>
              </a:rPr>
              <a:t>聚合数值并使用平均值替换它们</a:t>
            </a:r>
          </a:p>
          <a:p>
            <a:pPr algn="just" fontAlgn="auto">
              <a:lnSpc>
                <a:spcPct val="200000"/>
              </a:lnSpc>
            </a:pPr>
            <a:r>
              <a:rPr lang="zh-CN" altLang="en-US" sz="1200" b="1" dirty="0">
                <a:solidFill>
                  <a:srgbClr val="C00000"/>
                </a:solidFill>
                <a:latin typeface="+mn-ea"/>
              </a:rPr>
              <a:t>③抑制：</a:t>
            </a:r>
            <a:r>
              <a:rPr lang="zh-CN" altLang="en-US" sz="1200" dirty="0">
                <a:latin typeface="+mn-ea"/>
              </a:rPr>
              <a:t>抑制单个值</a:t>
            </a:r>
          </a:p>
          <a:p>
            <a:pPr algn="just" fontAlgn="auto">
              <a:lnSpc>
                <a:spcPct val="200000"/>
              </a:lnSpc>
            </a:pPr>
            <a:r>
              <a:rPr lang="zh-CN" altLang="en-US" sz="1200" b="1" dirty="0">
                <a:solidFill>
                  <a:srgbClr val="C00000"/>
                </a:solidFill>
                <a:latin typeface="+mn-ea"/>
                <a:sym typeface="+mn-ea"/>
              </a:rPr>
              <a:t>④屏蔽：</a:t>
            </a:r>
            <a:r>
              <a:rPr lang="zh-CN" altLang="en-US" sz="1200" dirty="0">
                <a:latin typeface="+mn-ea"/>
              </a:rPr>
              <a:t>屏蔽某些字符或数字</a:t>
            </a:r>
          </a:p>
          <a:p>
            <a:pPr algn="just" fontAlgn="auto">
              <a:lnSpc>
                <a:spcPct val="200000"/>
              </a:lnSpc>
            </a:pPr>
            <a:r>
              <a:rPr lang="zh-CN" altLang="en-US" sz="1200" b="1" dirty="0">
                <a:solidFill>
                  <a:srgbClr val="C00000"/>
                </a:solidFill>
                <a:latin typeface="+mn-ea"/>
              </a:rPr>
              <a:t>⑤分类：</a:t>
            </a:r>
            <a:r>
              <a:rPr lang="zh-CN" altLang="en-US" sz="1200" dirty="0">
                <a:latin typeface="+mn-ea"/>
              </a:rPr>
              <a:t>对数值属性进行分类，并一般化分类属性</a:t>
            </a:r>
          </a:p>
          <a:p>
            <a:pPr algn="just" fontAlgn="auto">
              <a:lnSpc>
                <a:spcPct val="200000"/>
              </a:lnSpc>
            </a:pPr>
            <a:r>
              <a:rPr lang="zh-CN" altLang="en-US" sz="1200" b="1" dirty="0">
                <a:solidFill>
                  <a:srgbClr val="C00000"/>
                </a:solidFill>
                <a:latin typeface="+mn-ea"/>
                <a:sym typeface="+mn-ea"/>
              </a:rPr>
              <a:t>⑥泛化：</a:t>
            </a:r>
            <a:r>
              <a:rPr lang="zh-CN" altLang="en-US" sz="1200" dirty="0">
                <a:latin typeface="+mn-ea"/>
                <a:sym typeface="+mn-ea"/>
              </a:rPr>
              <a:t>将具体、个别的信息扩展为概括、一般的信息</a:t>
            </a:r>
            <a:endParaRPr lang="zh-CN" altLang="en-US" sz="1200" dirty="0">
              <a:latin typeface="+mn-ea"/>
            </a:endParaRPr>
          </a:p>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42</a:t>
            </a:fld>
            <a:endParaRPr kumimoji="1" lang="zh-CN" altLang="en-US"/>
          </a:p>
        </p:txBody>
      </p:sp>
    </p:spTree>
    <p:extLst>
      <p:ext uri="{BB962C8B-B14F-4D97-AF65-F5344CB8AC3E}">
        <p14:creationId xmlns:p14="http://schemas.microsoft.com/office/powerpoint/2010/main" val="12080789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43</a:t>
            </a:fld>
            <a:endParaRPr kumimoji="1" lang="zh-CN" altLang="en-US"/>
          </a:p>
        </p:txBody>
      </p:sp>
    </p:spTree>
    <p:extLst>
      <p:ext uri="{BB962C8B-B14F-4D97-AF65-F5344CB8AC3E}">
        <p14:creationId xmlns:p14="http://schemas.microsoft.com/office/powerpoint/2010/main" val="32160259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44</a:t>
            </a:fld>
            <a:endParaRPr kumimoji="1" lang="zh-CN" altLang="en-US"/>
          </a:p>
        </p:txBody>
      </p:sp>
    </p:spTree>
    <p:extLst>
      <p:ext uri="{BB962C8B-B14F-4D97-AF65-F5344CB8AC3E}">
        <p14:creationId xmlns:p14="http://schemas.microsoft.com/office/powerpoint/2010/main" val="37673269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45</a:t>
            </a:fld>
            <a:endParaRPr lang="zh-CN" altLang="en-US"/>
          </a:p>
        </p:txBody>
      </p:sp>
    </p:spTree>
    <p:extLst>
      <p:ext uri="{BB962C8B-B14F-4D97-AF65-F5344CB8AC3E}">
        <p14:creationId xmlns:p14="http://schemas.microsoft.com/office/powerpoint/2010/main" val="271265322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46</a:t>
            </a:fld>
            <a:endParaRPr lang="zh-CN" altLang="en-US"/>
          </a:p>
        </p:txBody>
      </p:sp>
    </p:spTree>
    <p:extLst>
      <p:ext uri="{BB962C8B-B14F-4D97-AF65-F5344CB8AC3E}">
        <p14:creationId xmlns:p14="http://schemas.microsoft.com/office/powerpoint/2010/main" val="426250151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47</a:t>
            </a:fld>
            <a:endParaRPr lang="zh-CN" altLang="en-US"/>
          </a:p>
        </p:txBody>
      </p:sp>
    </p:spTree>
    <p:extLst>
      <p:ext uri="{BB962C8B-B14F-4D97-AF65-F5344CB8AC3E}">
        <p14:creationId xmlns:p14="http://schemas.microsoft.com/office/powerpoint/2010/main" val="25368911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t>5</a:t>
            </a:fld>
            <a:endParaRPr lang="zh-CN" altLang="en-US"/>
          </a:p>
        </p:txBody>
      </p:sp>
    </p:spTree>
    <p:extLst>
      <p:ext uri="{BB962C8B-B14F-4D97-AF65-F5344CB8AC3E}">
        <p14:creationId xmlns:p14="http://schemas.microsoft.com/office/powerpoint/2010/main" val="407154506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48</a:t>
            </a:fld>
            <a:endParaRPr lang="zh-CN" altLang="en-US"/>
          </a:p>
        </p:txBody>
      </p:sp>
    </p:spTree>
    <p:extLst>
      <p:ext uri="{BB962C8B-B14F-4D97-AF65-F5344CB8AC3E}">
        <p14:creationId xmlns:p14="http://schemas.microsoft.com/office/powerpoint/2010/main" val="16025103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49</a:t>
            </a:fld>
            <a:endParaRPr lang="zh-CN" altLang="en-US"/>
          </a:p>
        </p:txBody>
      </p:sp>
    </p:spTree>
    <p:extLst>
      <p:ext uri="{BB962C8B-B14F-4D97-AF65-F5344CB8AC3E}">
        <p14:creationId xmlns:p14="http://schemas.microsoft.com/office/powerpoint/2010/main" val="27789181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50</a:t>
            </a:fld>
            <a:endParaRPr lang="zh-CN" altLang="en-US"/>
          </a:p>
        </p:txBody>
      </p:sp>
    </p:spTree>
    <p:extLst>
      <p:ext uri="{BB962C8B-B14F-4D97-AF65-F5344CB8AC3E}">
        <p14:creationId xmlns:p14="http://schemas.microsoft.com/office/powerpoint/2010/main" val="40102575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51</a:t>
            </a:fld>
            <a:endParaRPr lang="zh-CN" altLang="en-US"/>
          </a:p>
        </p:txBody>
      </p:sp>
    </p:spTree>
    <p:extLst>
      <p:ext uri="{BB962C8B-B14F-4D97-AF65-F5344CB8AC3E}">
        <p14:creationId xmlns:p14="http://schemas.microsoft.com/office/powerpoint/2010/main" val="212744686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52</a:t>
            </a:fld>
            <a:endParaRPr lang="zh-CN" altLang="en-US"/>
          </a:p>
        </p:txBody>
      </p:sp>
    </p:spTree>
    <p:extLst>
      <p:ext uri="{BB962C8B-B14F-4D97-AF65-F5344CB8AC3E}">
        <p14:creationId xmlns:p14="http://schemas.microsoft.com/office/powerpoint/2010/main" val="12291978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53</a:t>
            </a:fld>
            <a:endParaRPr lang="zh-CN" altLang="en-US"/>
          </a:p>
        </p:txBody>
      </p:sp>
    </p:spTree>
    <p:extLst>
      <p:ext uri="{BB962C8B-B14F-4D97-AF65-F5344CB8AC3E}">
        <p14:creationId xmlns:p14="http://schemas.microsoft.com/office/powerpoint/2010/main" val="3060738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54</a:t>
            </a:fld>
            <a:endParaRPr lang="zh-CN" altLang="en-US"/>
          </a:p>
        </p:txBody>
      </p:sp>
    </p:spTree>
    <p:extLst>
      <p:ext uri="{BB962C8B-B14F-4D97-AF65-F5344CB8AC3E}">
        <p14:creationId xmlns:p14="http://schemas.microsoft.com/office/powerpoint/2010/main" val="32775612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pPr latinLnBrk="0"/>
            <a:r>
              <a:rPr lang="zh-CN" altLang="en-US" sz="1200" b="0" i="0" kern="1200" dirty="0">
                <a:solidFill>
                  <a:schemeClr val="tx1"/>
                </a:solidFill>
                <a:effectLst/>
                <a:latin typeface="+mn-lt"/>
                <a:ea typeface="+mn-ea"/>
                <a:cs typeface="+mn-cs"/>
              </a:rPr>
              <a:t>假如某公司公开了数据，并且对外提供了查询数据的接口 </a:t>
            </a:r>
            <a:r>
              <a:rPr lang="en-US" altLang="zh-CN" sz="1200" b="0" i="0" kern="1200" dirty="0">
                <a:solidFill>
                  <a:schemeClr val="tx1"/>
                </a:solidFill>
                <a:effectLst/>
                <a:latin typeface="+mn-lt"/>
                <a:ea typeface="+mn-ea"/>
                <a:cs typeface="+mn-cs"/>
              </a:rPr>
              <a:t>f(x)</a:t>
            </a:r>
            <a:r>
              <a:rPr lang="zh-CN" altLang="en-US" sz="1200" b="0" i="0" kern="1200" dirty="0">
                <a:solidFill>
                  <a:schemeClr val="tx1"/>
                </a:solidFill>
                <a:effectLst/>
                <a:latin typeface="+mn-lt"/>
                <a:ea typeface="+mn-ea"/>
                <a:cs typeface="+mn-cs"/>
              </a:rPr>
              <a:t>，针对不同的查询 </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，服务器都会输出一个查询结果 </a:t>
            </a:r>
            <a:r>
              <a:rPr lang="en-US" altLang="zh-CN" sz="1200" b="0" i="0" kern="1200" dirty="0">
                <a:solidFill>
                  <a:schemeClr val="tx1"/>
                </a:solidFill>
                <a:effectLst/>
                <a:latin typeface="+mn-lt"/>
                <a:ea typeface="+mn-ea"/>
                <a:cs typeface="+mn-cs"/>
              </a:rPr>
              <a:t>f(x) + </a:t>
            </a:r>
            <a:r>
              <a:rPr lang="zh-CN" altLang="en-US" sz="1200" b="0" i="0" kern="1200" dirty="0">
                <a:solidFill>
                  <a:schemeClr val="tx1"/>
                </a:solidFill>
                <a:effectLst/>
                <a:latin typeface="+mn-lt"/>
                <a:ea typeface="+mn-ea"/>
                <a:cs typeface="+mn-cs"/>
              </a:rPr>
              <a:t>噪声，加入噪声就是为了保证 </a:t>
            </a:r>
            <a:r>
              <a:rPr lang="el-GR" altLang="zh-CN" sz="1200" b="0" i="0" kern="1200" dirty="0">
                <a:solidFill>
                  <a:schemeClr val="tx1"/>
                </a:solidFill>
                <a:effectLst/>
                <a:latin typeface="+mn-lt"/>
                <a:ea typeface="+mn-ea"/>
                <a:cs typeface="+mn-cs"/>
              </a:rPr>
              <a:t>ε-</a:t>
            </a:r>
            <a:r>
              <a:rPr lang="zh-CN" altLang="en-US" sz="1200" b="0" i="0" kern="1200" dirty="0">
                <a:solidFill>
                  <a:schemeClr val="tx1"/>
                </a:solidFill>
                <a:effectLst/>
                <a:latin typeface="+mn-lt"/>
                <a:ea typeface="+mn-ea"/>
                <a:cs typeface="+mn-cs"/>
              </a:rPr>
              <a:t>差分隐私。</a:t>
            </a:r>
          </a:p>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55</a:t>
            </a:fld>
            <a:endParaRPr lang="zh-CN" altLang="en-US"/>
          </a:p>
        </p:txBody>
      </p:sp>
    </p:spTree>
    <p:extLst>
      <p:ext uri="{BB962C8B-B14F-4D97-AF65-F5344CB8AC3E}">
        <p14:creationId xmlns:p14="http://schemas.microsoft.com/office/powerpoint/2010/main" val="223521082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56</a:t>
            </a:fld>
            <a:endParaRPr lang="zh-CN" altLang="en-US"/>
          </a:p>
        </p:txBody>
      </p:sp>
    </p:spTree>
    <p:extLst>
      <p:ext uri="{BB962C8B-B14F-4D97-AF65-F5344CB8AC3E}">
        <p14:creationId xmlns:p14="http://schemas.microsoft.com/office/powerpoint/2010/main" val="381617129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t>57</a:t>
            </a:fld>
            <a:endParaRPr lang="zh-CN" altLang="en-US"/>
          </a:p>
        </p:txBody>
      </p:sp>
    </p:spTree>
    <p:extLst>
      <p:ext uri="{BB962C8B-B14F-4D97-AF65-F5344CB8AC3E}">
        <p14:creationId xmlns:p14="http://schemas.microsoft.com/office/powerpoint/2010/main" val="33339825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t>6</a:t>
            </a:fld>
            <a:endParaRPr lang="zh-CN" altLang="en-US"/>
          </a:p>
        </p:txBody>
      </p:sp>
    </p:spTree>
    <p:extLst>
      <p:ext uri="{BB962C8B-B14F-4D97-AF65-F5344CB8AC3E}">
        <p14:creationId xmlns:p14="http://schemas.microsoft.com/office/powerpoint/2010/main" val="28110343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58</a:t>
            </a:fld>
            <a:endParaRPr lang="zh-CN" altLang="en-US"/>
          </a:p>
        </p:txBody>
      </p:sp>
    </p:spTree>
    <p:extLst>
      <p:ext uri="{BB962C8B-B14F-4D97-AF65-F5344CB8AC3E}">
        <p14:creationId xmlns:p14="http://schemas.microsoft.com/office/powerpoint/2010/main" val="19267766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lang="zh-CN" altLang="zh-CN" sz="1200" kern="1200" dirty="0">
                <a:solidFill>
                  <a:schemeClr val="tx1"/>
                </a:solidFill>
                <a:effectLst/>
                <a:latin typeface="+mn-lt"/>
                <a:ea typeface="+mn-ea"/>
                <a:cs typeface="+mn-cs"/>
              </a:rPr>
              <a:t>（</a:t>
            </a:r>
            <a:r>
              <a:rPr lang="en-US" altLang="zh-CN" sz="1200" kern="1200" dirty="0">
                <a:solidFill>
                  <a:schemeClr val="tx1"/>
                </a:solidFill>
                <a:effectLst/>
                <a:latin typeface="+mn-lt"/>
                <a:ea typeface="+mn-ea"/>
                <a:cs typeface="+mn-cs"/>
              </a:rPr>
              <a:t>1</a:t>
            </a:r>
            <a:r>
              <a:rPr lang="zh-CN" altLang="zh-CN" sz="1200" kern="1200" dirty="0">
                <a:solidFill>
                  <a:schemeClr val="tx1"/>
                </a:solidFill>
                <a:effectLst/>
                <a:latin typeface="+mn-lt"/>
                <a:ea typeface="+mn-ea"/>
                <a:cs typeface="+mn-cs"/>
              </a:rPr>
              <a:t>）数据泛化</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，数据领域专家对每一个属性值构建一棵泛化树（例如，雅戈尔羽绒衣</a:t>
            </a:r>
            <a:r>
              <a:rPr lang="en-US" altLang="zh-CN" sz="1200" kern="1200" dirty="0">
                <a:solidFill>
                  <a:schemeClr val="tx1"/>
                </a:solidFill>
                <a:effectLst/>
                <a:latin typeface="+mn-lt"/>
                <a:ea typeface="+mn-ea"/>
                <a:cs typeface="+mn-cs"/>
              </a:rPr>
              <a:t>—&gt;</a:t>
            </a:r>
            <a:r>
              <a:rPr lang="zh-CN" altLang="zh-CN" sz="1200" kern="1200" dirty="0">
                <a:solidFill>
                  <a:schemeClr val="tx1"/>
                </a:solidFill>
                <a:effectLst/>
                <a:latin typeface="+mn-lt"/>
                <a:ea typeface="+mn-ea"/>
                <a:cs typeface="+mn-cs"/>
              </a:rPr>
              <a:t>羽绒衣</a:t>
            </a:r>
            <a:r>
              <a:rPr lang="en-US" altLang="zh-CN" sz="1200" kern="1200" dirty="0">
                <a:solidFill>
                  <a:schemeClr val="tx1"/>
                </a:solidFill>
                <a:effectLst/>
                <a:latin typeface="+mn-lt"/>
                <a:ea typeface="+mn-ea"/>
                <a:cs typeface="+mn-cs"/>
              </a:rPr>
              <a:t>—&gt;</a:t>
            </a:r>
            <a:r>
              <a:rPr lang="zh-CN" altLang="zh-CN" sz="1200" kern="1200" dirty="0">
                <a:solidFill>
                  <a:schemeClr val="tx1"/>
                </a:solidFill>
                <a:effectLst/>
                <a:latin typeface="+mn-lt"/>
                <a:ea typeface="+mn-ea"/>
                <a:cs typeface="+mn-cs"/>
              </a:rPr>
              <a:t>衣服），当数据中所包含的相同属性值的记录个数少于匿名要求，则将相应属性的属性值泛化到其上一个层次，以此递归直至待发布数据满足匿名要求；（</a:t>
            </a:r>
            <a:r>
              <a:rPr lang="en-US" altLang="zh-CN" sz="1200" kern="1200" dirty="0">
                <a:solidFill>
                  <a:schemeClr val="tx1"/>
                </a:solidFill>
                <a:effectLst/>
                <a:latin typeface="+mn-lt"/>
                <a:ea typeface="+mn-ea"/>
                <a:cs typeface="+mn-cs"/>
              </a:rPr>
              <a:t>2</a:t>
            </a:r>
            <a:r>
              <a:rPr lang="zh-CN" altLang="zh-CN" sz="1200" kern="1200" dirty="0">
                <a:solidFill>
                  <a:schemeClr val="tx1"/>
                </a:solidFill>
                <a:effectLst/>
                <a:latin typeface="+mn-lt"/>
                <a:ea typeface="+mn-ea"/>
                <a:cs typeface="+mn-cs"/>
              </a:rPr>
              <a:t>）插入噪声数据，通过插入噪声数据的方式满足匿名要求；（</a:t>
            </a:r>
            <a:r>
              <a:rPr lang="en-US" altLang="zh-CN" sz="1200" kern="1200" dirty="0">
                <a:solidFill>
                  <a:schemeClr val="tx1"/>
                </a:solidFill>
                <a:effectLst/>
                <a:latin typeface="+mn-lt"/>
                <a:ea typeface="+mn-ea"/>
                <a:cs typeface="+mn-cs"/>
              </a:rPr>
              <a:t>3</a:t>
            </a:r>
            <a:r>
              <a:rPr lang="zh-CN" altLang="zh-CN" sz="1200" kern="1200" dirty="0">
                <a:solidFill>
                  <a:schemeClr val="tx1"/>
                </a:solidFill>
                <a:effectLst/>
                <a:latin typeface="+mn-lt"/>
                <a:ea typeface="+mn-ea"/>
                <a:cs typeface="+mn-cs"/>
              </a:rPr>
              <a:t>）数据分割</a:t>
            </a:r>
            <a:r>
              <a:rPr lang="en-US" altLang="zh-CN" sz="1200" kern="1200" dirty="0">
                <a:solidFill>
                  <a:schemeClr val="tx1"/>
                </a:solidFill>
                <a:effectLst/>
                <a:latin typeface="+mn-lt"/>
                <a:ea typeface="+mn-ea"/>
                <a:cs typeface="+mn-cs"/>
              </a:rPr>
              <a:t>[4,5]</a:t>
            </a:r>
            <a:r>
              <a:rPr lang="zh-CN" altLang="zh-CN" sz="1200" kern="1200" dirty="0">
                <a:solidFill>
                  <a:schemeClr val="tx1"/>
                </a:solidFill>
                <a:effectLst/>
                <a:latin typeface="+mn-lt"/>
                <a:ea typeface="+mn-ea"/>
                <a:cs typeface="+mn-cs"/>
              </a:rPr>
              <a:t>，通过将准标识符属性集进行垂直分割，割裂其中的关联关系，使得以对数据做笛卡尔积的方式还原数据的精度不高于</a:t>
            </a:r>
            <a:r>
              <a:rPr lang="en-US" altLang="zh-CN" sz="1200" kern="1200" dirty="0">
                <a:solidFill>
                  <a:schemeClr val="tx1"/>
                </a:solidFill>
                <a:effectLst/>
                <a:latin typeface="+mn-lt"/>
                <a:ea typeface="+mn-ea"/>
                <a:cs typeface="+mn-cs"/>
              </a:rPr>
              <a:t>1/k</a:t>
            </a:r>
            <a:r>
              <a:rPr lang="zh-CN" altLang="zh-CN" sz="1200" kern="1200" dirty="0">
                <a:solidFill>
                  <a:schemeClr val="tx1"/>
                </a:solidFill>
                <a:effectLst/>
                <a:latin typeface="+mn-lt"/>
                <a:ea typeface="+mn-ea"/>
                <a:cs typeface="+mn-cs"/>
              </a:rPr>
              <a:t>。</a:t>
            </a:r>
            <a:r>
              <a:rPr lang="en-US" altLang="zh-CN" dirty="0">
                <a:effectLst/>
              </a:rPr>
              <a:t> </a:t>
            </a:r>
            <a:endParaRPr kumimoji="1" lang="zh-CN" altLang="en-US" dirty="0"/>
          </a:p>
        </p:txBody>
      </p:sp>
      <p:sp>
        <p:nvSpPr>
          <p:cNvPr id="4" name="幻灯片编号占位符 3"/>
          <p:cNvSpPr>
            <a:spLocks noGrp="1"/>
          </p:cNvSpPr>
          <p:nvPr>
            <p:ph type="sldNum" sz="quarter" idx="10"/>
          </p:nvPr>
        </p:nvSpPr>
        <p:spPr/>
        <p:txBody>
          <a:bodyPr/>
          <a:lstStyle/>
          <a:p>
            <a:fld id="{8A71AE67-903A-4986-85B0-FB7502F74F0B}" type="slidenum">
              <a:rPr lang="zh-CN" altLang="en-US" smtClean="0"/>
              <a:t>60</a:t>
            </a:fld>
            <a:endParaRPr lang="zh-CN" altLang="en-US"/>
          </a:p>
        </p:txBody>
      </p:sp>
    </p:spTree>
    <p:extLst>
      <p:ext uri="{BB962C8B-B14F-4D97-AF65-F5344CB8AC3E}">
        <p14:creationId xmlns:p14="http://schemas.microsoft.com/office/powerpoint/2010/main" val="371731620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61</a:t>
            </a:fld>
            <a:endParaRPr lang="zh-CN" altLang="en-US"/>
          </a:p>
        </p:txBody>
      </p:sp>
    </p:spTree>
    <p:extLst>
      <p:ext uri="{BB962C8B-B14F-4D97-AF65-F5344CB8AC3E}">
        <p14:creationId xmlns:p14="http://schemas.microsoft.com/office/powerpoint/2010/main" val="42573560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62</a:t>
            </a:fld>
            <a:endParaRPr lang="zh-CN" altLang="en-US"/>
          </a:p>
        </p:txBody>
      </p:sp>
    </p:spTree>
    <p:extLst>
      <p:ext uri="{BB962C8B-B14F-4D97-AF65-F5344CB8AC3E}">
        <p14:creationId xmlns:p14="http://schemas.microsoft.com/office/powerpoint/2010/main" val="250969020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zh-CN" altLang="en-US" dirty="0"/>
              <a:t>以假乱真</a:t>
            </a:r>
          </a:p>
        </p:txBody>
      </p:sp>
      <p:sp>
        <p:nvSpPr>
          <p:cNvPr id="4" name="幻灯片编号占位符 3"/>
          <p:cNvSpPr>
            <a:spLocks noGrp="1"/>
          </p:cNvSpPr>
          <p:nvPr>
            <p:ph type="sldNum" sz="quarter" idx="10"/>
          </p:nvPr>
        </p:nvSpPr>
        <p:spPr/>
        <p:txBody>
          <a:bodyPr/>
          <a:lstStyle/>
          <a:p>
            <a:fld id="{8A71AE67-903A-4986-85B0-FB7502F74F0B}" type="slidenum">
              <a:rPr lang="zh-CN" altLang="en-US" smtClean="0"/>
              <a:t>64</a:t>
            </a:fld>
            <a:endParaRPr lang="zh-CN" altLang="en-US"/>
          </a:p>
        </p:txBody>
      </p:sp>
    </p:spTree>
    <p:extLst>
      <p:ext uri="{BB962C8B-B14F-4D97-AF65-F5344CB8AC3E}">
        <p14:creationId xmlns:p14="http://schemas.microsoft.com/office/powerpoint/2010/main" val="1058804278"/>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t>（定义从综述中摘取的，我又查了下各家表述不太一样 但基本相同  下面我说查的一个）</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K</a:t>
                </a:r>
                <a:r>
                  <a:rPr lang="zh-CN" altLang="en-US" dirty="0"/>
                  <a:t>匿名：该模型</a:t>
                </a:r>
                <a:r>
                  <a:rPr lang="zh-CN" altLang="en-US" sz="1200" b="0" i="0" kern="1200" dirty="0">
                    <a:solidFill>
                      <a:schemeClr val="tx1"/>
                    </a:solidFill>
                    <a:effectLst/>
                    <a:latin typeface="+mn-lt"/>
                    <a:ea typeface="+mn-ea"/>
                    <a:cs typeface="+mn-cs"/>
                  </a:rPr>
                  <a:t>要求在一个集合中只能以不大于</a:t>
                </a:r>
                <a:r>
                  <a:rPr lang="en-US" altLang="zh-CN" sz="1200" b="0" i="0" kern="1200" dirty="0">
                    <a:solidFill>
                      <a:schemeClr val="tx1"/>
                    </a:solidFill>
                    <a:effectLst/>
                    <a:latin typeface="+mn-lt"/>
                    <a:ea typeface="+mn-ea"/>
                    <a:cs typeface="+mn-cs"/>
                  </a:rPr>
                  <a:t>1/k</a:t>
                </a:r>
                <a:r>
                  <a:rPr lang="zh-CN" altLang="en-US" sz="1200" b="0" i="0" kern="1200" dirty="0">
                    <a:solidFill>
                      <a:schemeClr val="tx1"/>
                    </a:solidFill>
                    <a:effectLst/>
                    <a:latin typeface="+mn-lt"/>
                    <a:ea typeface="+mn-ea"/>
                    <a:cs typeface="+mn-cs"/>
                  </a:rPr>
                  <a:t>的概率确定任何一个元素，即要求任何一个元素，在集合中至少存在</a:t>
                </a:r>
                <a:r>
                  <a:rPr lang="en-US" altLang="zh-CN" sz="1200" b="0" i="0" kern="1200" dirty="0">
                    <a:solidFill>
                      <a:schemeClr val="tx1"/>
                    </a:solidFill>
                    <a:effectLst/>
                    <a:latin typeface="+mn-lt"/>
                    <a:ea typeface="+mn-ea"/>
                    <a:cs typeface="+mn-cs"/>
                  </a:rPr>
                  <a:t>k-1</a:t>
                </a:r>
                <a:r>
                  <a:rPr lang="zh-CN" altLang="en-US" sz="1200" b="0" i="0" kern="1200" dirty="0">
                    <a:solidFill>
                      <a:schemeClr val="tx1"/>
                    </a:solidFill>
                    <a:effectLst/>
                    <a:latin typeface="+mn-lt"/>
                    <a:ea typeface="+mn-ea"/>
                    <a:cs typeface="+mn-cs"/>
                  </a:rPr>
                  <a:t>个和其相同副本元素。</a:t>
                </a:r>
                <a:endParaRPr lang="en-US" altLang="zh-CN" sz="1200" b="0" i="0" kern="1200" dirty="0">
                  <a:solidFill>
                    <a:schemeClr val="tx1"/>
                  </a:solidFill>
                  <a:effectLst/>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L</a:t>
                </a:r>
                <a:r>
                  <a:rPr lang="zh-CN" altLang="en-US" dirty="0"/>
                  <a:t>多样性：该模型要求每个等价类中的敏感值满足多样性需求</a:t>
                </a:r>
                <a:r>
                  <a:rPr lang="en-US" altLang="zh-CN" dirty="0"/>
                  <a:t>, </a:t>
                </a:r>
                <a:r>
                  <a:rPr lang="zh-CN" altLang="en-US" dirty="0"/>
                  <a:t>以提高敏感值与其所属个体的链接难度。</a:t>
                </a:r>
                <a:endParaRPr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t>T</a:t>
                </a:r>
                <a:r>
                  <a:rPr lang="zh-CN" altLang="en-US" dirty="0"/>
                  <a:t>相似性：该方法要求每个等价类的敏感值的分布要接近于初始数据表敏感属性的分布。</a:t>
                </a:r>
                <a:endParaRPr lang="en-US" altLang="zh-CN" dirty="0"/>
              </a:p>
              <a:p>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mn-lt"/>
                    <a:ea typeface="+mn-ea"/>
                    <a:cs typeface="+mn-cs"/>
                  </a:rPr>
                  <a:t>从</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匿名到</a:t>
                </a:r>
                <a:r>
                  <a:rPr lang="en-US" altLang="zh-CN" sz="1200" i="0" kern="1200">
                    <a:solidFill>
                      <a:schemeClr val="tx1"/>
                    </a:solidFill>
                    <a:effectLst/>
                    <a:latin typeface="+mn-lt"/>
                    <a:ea typeface="+mn-ea"/>
                    <a:cs typeface="+mn-cs"/>
                  </a:rPr>
                  <a:t>l</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多样化再到其后演化的诸多变种都围绕弥补</a:t>
                </a:r>
                <a:r>
                  <a:rPr lang="en-US" altLang="zh-CN" sz="1200" kern="1200" dirty="0">
                    <a:solidFill>
                      <a:schemeClr val="tx1"/>
                    </a:solidFill>
                    <a:effectLst/>
                    <a:latin typeface="+mn-lt"/>
                    <a:ea typeface="+mn-ea"/>
                    <a:cs typeface="+mn-cs"/>
                  </a:rPr>
                  <a:t>k</a:t>
                </a:r>
                <a:r>
                  <a:rPr lang="zh-CN" altLang="zh-CN" sz="1200" kern="1200" dirty="0">
                    <a:solidFill>
                      <a:schemeClr val="tx1"/>
                    </a:solidFill>
                    <a:effectLst/>
                    <a:latin typeface="+mn-lt"/>
                    <a:ea typeface="+mn-ea"/>
                    <a:cs typeface="+mn-cs"/>
                  </a:rPr>
                  <a:t>匿名无力对抗背景知识攻击来</a:t>
                </a:r>
                <a:r>
                  <a:rPr lang="zh-CN" altLang="zh-CN" sz="1200" kern="1200" dirty="0" smtClean="0">
                    <a:solidFill>
                      <a:schemeClr val="tx1"/>
                    </a:solidFill>
                    <a:effectLst/>
                    <a:latin typeface="+mn-lt"/>
                    <a:ea typeface="+mn-ea"/>
                    <a:cs typeface="+mn-cs"/>
                  </a:rPr>
                  <a:t>展开</a:t>
                </a:r>
                <a:endParaRPr lang="zh-CN" altLang="en-US" dirty="0"/>
              </a:p>
            </p:txBody>
          </p:sp>
        </mc:Fallback>
      </mc:AlternateContent>
      <p:sp>
        <p:nvSpPr>
          <p:cNvPr id="4" name="灯片编号占位符 3"/>
          <p:cNvSpPr>
            <a:spLocks noGrp="1"/>
          </p:cNvSpPr>
          <p:nvPr>
            <p:ph type="sldNum" sz="quarter" idx="10"/>
          </p:nvPr>
        </p:nvSpPr>
        <p:spPr/>
        <p:txBody>
          <a:bodyPr/>
          <a:lstStyle/>
          <a:p>
            <a:fld id="{AD8C25B0-0FDE-424A-87A4-E73CCD4FA044}" type="slidenum">
              <a:rPr lang="zh-CN" altLang="en-US" smtClean="0"/>
              <a:t>65</a:t>
            </a:fld>
            <a:endParaRPr lang="zh-CN" altLang="en-US"/>
          </a:p>
        </p:txBody>
      </p:sp>
    </p:spTree>
    <p:extLst>
      <p:ext uri="{BB962C8B-B14F-4D97-AF65-F5344CB8AC3E}">
        <p14:creationId xmlns:p14="http://schemas.microsoft.com/office/powerpoint/2010/main" val="971778384"/>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66</a:t>
            </a:fld>
            <a:endParaRPr lang="zh-CN" altLang="en-US"/>
          </a:p>
        </p:txBody>
      </p:sp>
    </p:spTree>
    <p:extLst>
      <p:ext uri="{BB962C8B-B14F-4D97-AF65-F5344CB8AC3E}">
        <p14:creationId xmlns:p14="http://schemas.microsoft.com/office/powerpoint/2010/main" val="349720943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0A4C2BB8-C939-6649-A3F9-3DABCF090DA7}"/>
              </a:ext>
            </a:extLst>
          </p:cNvPr>
          <p:cNvSpPr>
            <a:spLocks noGrp="1" noRot="1" noChangeAspect="1" noChangeArrowheads="1" noTextEdit="1"/>
          </p:cNvSpPr>
          <p:nvPr>
            <p:ph type="sldImg"/>
          </p:nvPr>
        </p:nvSpPr>
        <p:spPr>
          <a:xfrm>
            <a:off x="139700" y="768350"/>
            <a:ext cx="6819900" cy="3836988"/>
          </a:xfrm>
        </p:spPr>
      </p:sp>
      <p:sp>
        <p:nvSpPr>
          <p:cNvPr id="47106" name="备注占位符 2">
            <a:extLst>
              <a:ext uri="{FF2B5EF4-FFF2-40B4-BE49-F238E27FC236}">
                <a16:creationId xmlns:a16="http://schemas.microsoft.com/office/drawing/2014/main" id="{ADAD1397-1F62-DC45-9BE2-6E52C31A26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dirty="0"/>
          </a:p>
        </p:txBody>
      </p:sp>
      <p:sp>
        <p:nvSpPr>
          <p:cNvPr id="47107" name="灯片编号占位符 3">
            <a:extLst>
              <a:ext uri="{FF2B5EF4-FFF2-40B4-BE49-F238E27FC236}">
                <a16:creationId xmlns:a16="http://schemas.microsoft.com/office/drawing/2014/main" id="{CC166886-10E7-FE4E-9CB6-802A97CDA6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462BD52-0970-3545-B238-6C552E5F5F0A}" type="slidenum">
              <a:rPr lang="en-US" altLang="zh-CN" sz="1300" smtClean="0"/>
              <a:pPr/>
              <a:t>67</a:t>
            </a:fld>
            <a:endParaRPr lang="en-US" altLang="zh-CN" sz="1300"/>
          </a:p>
        </p:txBody>
      </p:sp>
    </p:spTree>
    <p:extLst>
      <p:ext uri="{BB962C8B-B14F-4D97-AF65-F5344CB8AC3E}">
        <p14:creationId xmlns:p14="http://schemas.microsoft.com/office/powerpoint/2010/main" val="42738852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幻灯片图像占位符 1">
            <a:extLst>
              <a:ext uri="{FF2B5EF4-FFF2-40B4-BE49-F238E27FC236}">
                <a16:creationId xmlns:a16="http://schemas.microsoft.com/office/drawing/2014/main" id="{0A4C2BB8-C939-6649-A3F9-3DABCF090DA7}"/>
              </a:ext>
            </a:extLst>
          </p:cNvPr>
          <p:cNvSpPr>
            <a:spLocks noGrp="1" noRot="1" noChangeAspect="1" noChangeArrowheads="1" noTextEdit="1"/>
          </p:cNvSpPr>
          <p:nvPr>
            <p:ph type="sldImg"/>
          </p:nvPr>
        </p:nvSpPr>
        <p:spPr>
          <a:xfrm>
            <a:off x="139700" y="768350"/>
            <a:ext cx="6819900" cy="3836988"/>
          </a:xfrm>
        </p:spPr>
      </p:sp>
      <p:sp>
        <p:nvSpPr>
          <p:cNvPr id="47106" name="备注占位符 2">
            <a:extLst>
              <a:ext uri="{FF2B5EF4-FFF2-40B4-BE49-F238E27FC236}">
                <a16:creationId xmlns:a16="http://schemas.microsoft.com/office/drawing/2014/main" id="{ADAD1397-1F62-DC45-9BE2-6E52C31A261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一般的加密方案关注的都是</a:t>
            </a:r>
            <a:r>
              <a:rPr lang="zh-CN" altLang="en-US" b="1" dirty="0"/>
              <a:t>数据存储安全</a:t>
            </a:r>
            <a:r>
              <a:rPr lang="zh-CN" altLang="en-US" dirty="0"/>
              <a:t>。即，我要给其他人发个加密的东西，或者要在计算机或者其他服务器上存一个东西，我要对数据进行加密后在发送或者存储。没有密钥的用户，不可能从加密结果中得到有关原始数据的任何信息。只有拥有密钥的用户才能够正确解密，得到原始的内容。我们注意到，这个过程中</a:t>
            </a:r>
            <a:r>
              <a:rPr lang="zh-CN" altLang="en-US" b="1" dirty="0"/>
              <a:t>用户是不能对加密结果做任何操作的</a:t>
            </a:r>
            <a:r>
              <a:rPr lang="zh-CN" altLang="en-US" dirty="0"/>
              <a:t>，只能进行存储、传输。对加密结果做任何操作，都将会导致错误的解密，甚至解密失败。</a:t>
            </a:r>
            <a:endParaRPr lang="en-US" altLang="zh-CN" dirty="0"/>
          </a:p>
          <a:p>
            <a:endParaRPr kumimoji="1" lang="en-US" altLang="zh-CN" dirty="0"/>
          </a:p>
          <a:p>
            <a:r>
              <a:rPr lang="zh-CN" altLang="en-US" dirty="0"/>
              <a:t>同态加密方案最有趣的地方在于，其关注的是</a:t>
            </a:r>
            <a:r>
              <a:rPr lang="zh-CN" altLang="en-US" b="1" dirty="0"/>
              <a:t>数据处理安全</a:t>
            </a:r>
            <a:r>
              <a:rPr lang="zh-CN" altLang="en-US" dirty="0"/>
              <a:t>。同态加密提供了一种</a:t>
            </a:r>
            <a:r>
              <a:rPr lang="zh-CN" altLang="en-US" b="1" dirty="0"/>
              <a:t>对加密数据进行处理的功能</a:t>
            </a:r>
            <a:r>
              <a:rPr lang="zh-CN" altLang="en-US" dirty="0"/>
              <a:t>。也就是说，其他人可以对加密数据进行处理，但是处理过程不会泄露任何原始内容。同时，拥有密钥的用户对处理过的数据进行解密后，得到的正好是处理后的结果。</a:t>
            </a:r>
            <a:endParaRPr kumimoji="1" lang="en-US" altLang="zh-CN" dirty="0"/>
          </a:p>
          <a:p>
            <a:endParaRPr lang="zh-CN" altLang="en-US" dirty="0"/>
          </a:p>
        </p:txBody>
      </p:sp>
      <p:sp>
        <p:nvSpPr>
          <p:cNvPr id="47107" name="灯片编号占位符 3">
            <a:extLst>
              <a:ext uri="{FF2B5EF4-FFF2-40B4-BE49-F238E27FC236}">
                <a16:creationId xmlns:a16="http://schemas.microsoft.com/office/drawing/2014/main" id="{CC166886-10E7-FE4E-9CB6-802A97CDA6C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462BD52-0970-3545-B238-6C552E5F5F0A}" type="slidenum">
              <a:rPr lang="en-US" altLang="zh-CN" sz="1300" smtClean="0"/>
              <a:pPr/>
              <a:t>68</a:t>
            </a:fld>
            <a:endParaRPr lang="en-US" altLang="zh-CN" sz="1300"/>
          </a:p>
        </p:txBody>
      </p:sp>
    </p:spTree>
    <p:extLst>
      <p:ext uri="{BB962C8B-B14F-4D97-AF65-F5344CB8AC3E}">
        <p14:creationId xmlns:p14="http://schemas.microsoft.com/office/powerpoint/2010/main" val="350100168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幻灯片图像占位符 1">
            <a:extLst>
              <a:ext uri="{FF2B5EF4-FFF2-40B4-BE49-F238E27FC236}">
                <a16:creationId xmlns:a16="http://schemas.microsoft.com/office/drawing/2014/main" id="{25DF3B87-AE40-B148-BE72-A118F98A55F4}"/>
              </a:ext>
            </a:extLst>
          </p:cNvPr>
          <p:cNvSpPr>
            <a:spLocks noGrp="1" noRot="1" noChangeAspect="1" noChangeArrowheads="1" noTextEdit="1"/>
          </p:cNvSpPr>
          <p:nvPr>
            <p:ph type="sldImg"/>
          </p:nvPr>
        </p:nvSpPr>
        <p:spPr>
          <a:xfrm>
            <a:off x="139700" y="768350"/>
            <a:ext cx="6819900" cy="3836988"/>
          </a:xfrm>
        </p:spPr>
      </p:sp>
      <p:sp>
        <p:nvSpPr>
          <p:cNvPr id="49154" name="备注占位符 2">
            <a:extLst>
              <a:ext uri="{FF2B5EF4-FFF2-40B4-BE49-F238E27FC236}">
                <a16:creationId xmlns:a16="http://schemas.microsoft.com/office/drawing/2014/main" id="{26FFCAD7-9639-EE42-A102-D163B780503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a:t>一般的加密方案关注的都是</a:t>
            </a:r>
            <a:r>
              <a:rPr lang="zh-CN" altLang="en-US" b="1"/>
              <a:t>数据存储安全</a:t>
            </a:r>
            <a:r>
              <a:rPr lang="zh-CN" altLang="en-US"/>
              <a:t>。即，我要给其他人发个加密的东西，或者要在计算机或者其他服务器上存一个东西，我要对数据进行加密后在发送或者存储。没有密钥的用户，不可能从加密结果中得到有关原始数据的任何信息。只有拥有密钥的用户才能够正确解密，得到原始的内容。我们注意到，这个过程中</a:t>
            </a:r>
            <a:r>
              <a:rPr lang="zh-CN" altLang="en-US" b="1"/>
              <a:t>用户是不能对加密结果做任何操作的</a:t>
            </a:r>
            <a:r>
              <a:rPr lang="zh-CN" altLang="en-US"/>
              <a:t>，只能进行存储、传输。对加密结果做任何操作，都将会导致错误的解密，甚至解密失败。</a:t>
            </a:r>
            <a:endParaRPr lang="en-US" altLang="zh-CN"/>
          </a:p>
          <a:p>
            <a:endParaRPr kumimoji="1" lang="en-US" altLang="zh-CN"/>
          </a:p>
          <a:p>
            <a:r>
              <a:rPr lang="zh-CN" altLang="en-US"/>
              <a:t>同态加密方案最有趣的地方在于，其关注的是</a:t>
            </a:r>
            <a:r>
              <a:rPr lang="zh-CN" altLang="en-US" b="1"/>
              <a:t>数据处理安全</a:t>
            </a:r>
            <a:r>
              <a:rPr lang="zh-CN" altLang="en-US"/>
              <a:t>。同态加密提供了一种</a:t>
            </a:r>
            <a:r>
              <a:rPr lang="zh-CN" altLang="en-US" b="1"/>
              <a:t>对加密数据进行处理的功能</a:t>
            </a:r>
            <a:r>
              <a:rPr lang="zh-CN" altLang="en-US"/>
              <a:t>。也就是说，其他人可以对加密数据进行处理，但是处理过程不会泄露任何原始内容。同时，拥有密钥的用户对处理过的数据进行解密后，得到的正好是处理后的结果。</a:t>
            </a:r>
            <a:endParaRPr kumimoji="1" lang="en-US" altLang="zh-CN"/>
          </a:p>
          <a:p>
            <a:endParaRPr lang="zh-CN" altLang="en-US"/>
          </a:p>
        </p:txBody>
      </p:sp>
      <p:sp>
        <p:nvSpPr>
          <p:cNvPr id="49155" name="灯片编号占位符 3">
            <a:extLst>
              <a:ext uri="{FF2B5EF4-FFF2-40B4-BE49-F238E27FC236}">
                <a16:creationId xmlns:a16="http://schemas.microsoft.com/office/drawing/2014/main" id="{BCBC20DF-B8B6-9E42-A60F-3B722B5519CB}"/>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848108D0-B478-8847-AA97-8F4D12D2F29A}" type="slidenum">
              <a:rPr lang="en-US" altLang="zh-CN" sz="1300" smtClean="0"/>
              <a:pPr/>
              <a:t>69</a:t>
            </a:fld>
            <a:endParaRPr lang="en-US" altLang="zh-CN" sz="1300"/>
          </a:p>
        </p:txBody>
      </p:sp>
    </p:spTree>
    <p:extLst>
      <p:ext uri="{BB962C8B-B14F-4D97-AF65-F5344CB8AC3E}">
        <p14:creationId xmlns:p14="http://schemas.microsoft.com/office/powerpoint/2010/main" val="33033735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8</a:t>
            </a:fld>
            <a:endParaRPr lang="zh-CN" altLang="en-US"/>
          </a:p>
        </p:txBody>
      </p:sp>
    </p:spTree>
    <p:extLst>
      <p:ext uri="{BB962C8B-B14F-4D97-AF65-F5344CB8AC3E}">
        <p14:creationId xmlns:p14="http://schemas.microsoft.com/office/powerpoint/2010/main" val="29453056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73</a:t>
            </a:fld>
            <a:endParaRPr lang="zh-CN" altLang="en-US"/>
          </a:p>
        </p:txBody>
      </p:sp>
    </p:spTree>
    <p:extLst>
      <p:ext uri="{BB962C8B-B14F-4D97-AF65-F5344CB8AC3E}">
        <p14:creationId xmlns:p14="http://schemas.microsoft.com/office/powerpoint/2010/main" val="232956032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75</a:t>
            </a:fld>
            <a:endParaRPr lang="zh-CN" altLang="en-US"/>
          </a:p>
        </p:txBody>
      </p:sp>
    </p:spTree>
    <p:extLst>
      <p:ext uri="{BB962C8B-B14F-4D97-AF65-F5344CB8AC3E}">
        <p14:creationId xmlns:p14="http://schemas.microsoft.com/office/powerpoint/2010/main" val="405087361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76</a:t>
            </a:fld>
            <a:endParaRPr lang="zh-CN" altLang="en-US"/>
          </a:p>
        </p:txBody>
      </p:sp>
    </p:spTree>
    <p:extLst>
      <p:ext uri="{BB962C8B-B14F-4D97-AF65-F5344CB8AC3E}">
        <p14:creationId xmlns:p14="http://schemas.microsoft.com/office/powerpoint/2010/main" val="4169832586"/>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77</a:t>
            </a:fld>
            <a:endParaRPr kumimoji="1" lang="zh-CN" altLang="en-US"/>
          </a:p>
        </p:txBody>
      </p:sp>
    </p:spTree>
    <p:extLst>
      <p:ext uri="{BB962C8B-B14F-4D97-AF65-F5344CB8AC3E}">
        <p14:creationId xmlns:p14="http://schemas.microsoft.com/office/powerpoint/2010/main" val="7219149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78</a:t>
            </a:fld>
            <a:endParaRPr kumimoji="1" lang="zh-CN" altLang="en-US"/>
          </a:p>
        </p:txBody>
      </p:sp>
    </p:spTree>
    <p:extLst>
      <p:ext uri="{BB962C8B-B14F-4D97-AF65-F5344CB8AC3E}">
        <p14:creationId xmlns:p14="http://schemas.microsoft.com/office/powerpoint/2010/main" val="243073726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“联邦学习</a:t>
            </a:r>
            <a:r>
              <a:rPr lang="en-US" altLang="zh-CN" sz="1200" b="0" i="0" u="none" strike="noStrike" kern="1200" dirty="0">
                <a:solidFill>
                  <a:schemeClr val="tx1"/>
                </a:solidFill>
                <a:effectLst/>
                <a:latin typeface="+mn-lt"/>
                <a:ea typeface="+mn-ea"/>
                <a:cs typeface="+mn-cs"/>
              </a:rPr>
              <a:t>(Federated Learning</a:t>
            </a:r>
            <a:r>
              <a:rPr lang="zh-CN" altLang="en-US" sz="1200" b="0" i="0" u="none" strike="noStrike" kern="1200" dirty="0">
                <a:solidFill>
                  <a:schemeClr val="tx1"/>
                </a:solidFill>
                <a:effectLst/>
                <a:latin typeface="+mn-lt"/>
                <a:ea typeface="+mn-ea"/>
                <a:cs typeface="+mn-cs"/>
              </a:rPr>
              <a:t>）”作为一种加密的分布式机器学习范式，可以使得各方在不披露原始数据的情况下达到共建模型的目的。即在不违反数据隐私保护法规的前提下，连接数据孤岛，建立性能卓越的共有模型。</a:t>
            </a:r>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79</a:t>
            </a:fld>
            <a:endParaRPr kumimoji="1" lang="zh-CN" altLang="en-US"/>
          </a:p>
        </p:txBody>
      </p:sp>
    </p:spTree>
    <p:extLst>
      <p:ext uri="{BB962C8B-B14F-4D97-AF65-F5344CB8AC3E}">
        <p14:creationId xmlns:p14="http://schemas.microsoft.com/office/powerpoint/2010/main" val="24880383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80</a:t>
            </a:fld>
            <a:endParaRPr kumimoji="1" lang="zh-CN" altLang="en-US"/>
          </a:p>
        </p:txBody>
      </p:sp>
    </p:spTree>
    <p:extLst>
      <p:ext uri="{BB962C8B-B14F-4D97-AF65-F5344CB8AC3E}">
        <p14:creationId xmlns:p14="http://schemas.microsoft.com/office/powerpoint/2010/main" val="300275021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1</a:t>
            </a:r>
            <a:r>
              <a:rPr lang="zh-CN" altLang="en-US" sz="1200" b="0" i="0" u="none" strike="noStrike" kern="1200" dirty="0">
                <a:solidFill>
                  <a:schemeClr val="tx1"/>
                </a:solidFill>
                <a:effectLst/>
                <a:latin typeface="+mn-lt"/>
                <a:ea typeface="+mn-ea"/>
                <a:cs typeface="+mn-cs"/>
              </a:rPr>
              <a:t>）横向联邦学习：在上文所介绍的谷歌的「</a:t>
            </a:r>
            <a:r>
              <a:rPr lang="en-US" altLang="zh-CN" sz="1200" b="0" i="0" u="none" strike="noStrike" kern="1200" dirty="0" err="1">
                <a:solidFill>
                  <a:schemeClr val="tx1"/>
                </a:solidFill>
                <a:effectLst/>
                <a:latin typeface="+mn-lt"/>
                <a:ea typeface="+mn-ea"/>
                <a:cs typeface="+mn-cs"/>
              </a:rPr>
              <a:t>Federateed</a:t>
            </a:r>
            <a:r>
              <a:rPr lang="en-US" altLang="zh-CN" sz="1200" b="0" i="0" u="none" strike="noStrike" kern="1200" dirty="0">
                <a:solidFill>
                  <a:schemeClr val="tx1"/>
                </a:solidFill>
                <a:effectLst/>
                <a:latin typeface="+mn-lt"/>
                <a:ea typeface="+mn-ea"/>
                <a:cs typeface="+mn-cs"/>
              </a:rPr>
              <a:t> Learning</a:t>
            </a:r>
            <a:r>
              <a:rPr lang="zh-CN" altLang="en-US" sz="1200" b="0" i="0" u="none" strike="noStrike" kern="1200" dirty="0">
                <a:solidFill>
                  <a:schemeClr val="tx1"/>
                </a:solidFill>
                <a:effectLst/>
                <a:latin typeface="+mn-lt"/>
                <a:ea typeface="+mn-ea"/>
                <a:cs typeface="+mn-cs"/>
              </a:rPr>
              <a:t>」中，参与联邦学习的各方数据特征相同，但贡献数据的用户不同。此时，如果我们从数据样本和数据特征两个维度上考虑联邦学习使用的数据，数据是按照参与用户的维度横向分割的（参与者的数据特征重叠较多，样本 </a:t>
            </a:r>
            <a:r>
              <a:rPr lang="en-US" altLang="zh-CN" sz="1200" b="0" i="0" u="none" strike="noStrike" kern="1200" dirty="0">
                <a:solidFill>
                  <a:schemeClr val="tx1"/>
                </a:solidFill>
                <a:effectLst/>
                <a:latin typeface="+mn-lt"/>
                <a:ea typeface="+mn-ea"/>
                <a:cs typeface="+mn-cs"/>
              </a:rPr>
              <a:t>ID </a:t>
            </a:r>
            <a:r>
              <a:rPr lang="zh-CN" altLang="en-US" sz="1200" b="0" i="0" u="none" strike="noStrike" kern="1200" dirty="0">
                <a:solidFill>
                  <a:schemeClr val="tx1"/>
                </a:solidFill>
                <a:effectLst/>
                <a:latin typeface="+mn-lt"/>
                <a:ea typeface="+mn-ea"/>
                <a:cs typeface="+mn-cs"/>
              </a:rPr>
              <a:t>重叠较少）。</a:t>
            </a:r>
          </a:p>
          <a:p>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2</a:t>
            </a:r>
            <a:r>
              <a:rPr lang="zh-CN" altLang="en-US" sz="1200" b="0" i="0" u="none" strike="noStrike" kern="1200" dirty="0">
                <a:solidFill>
                  <a:schemeClr val="tx1"/>
                </a:solidFill>
                <a:effectLst/>
                <a:latin typeface="+mn-lt"/>
                <a:ea typeface="+mn-ea"/>
                <a:cs typeface="+mn-cs"/>
              </a:rPr>
              <a:t>）纵向联邦学习：在金融等领域中，我们往往会遇到参与联邦学习的各方数据特征不同的场景。例如，在不同的企业中、不同的场景下，相同的用户可能留下了不同的数据，如果我们能够将这些数据集中起来，将会有助于对用户行为的预测。此时，如果我们从数据样本和数据特征两个维度上考虑联邦学习使用的数据，数据是按照数据特征的纬度纵向分割的（参与者训练样本 </a:t>
            </a:r>
            <a:r>
              <a:rPr lang="en-US" altLang="zh-CN" sz="1200" b="0" i="0" u="none" strike="noStrike" kern="1200" dirty="0">
                <a:solidFill>
                  <a:schemeClr val="tx1"/>
                </a:solidFill>
                <a:effectLst/>
                <a:latin typeface="+mn-lt"/>
                <a:ea typeface="+mn-ea"/>
                <a:cs typeface="+mn-cs"/>
              </a:rPr>
              <a:t>ID </a:t>
            </a:r>
            <a:r>
              <a:rPr lang="zh-CN" altLang="en-US" sz="1200" b="0" i="0" u="none" strike="noStrike" kern="1200" dirty="0">
                <a:solidFill>
                  <a:schemeClr val="tx1"/>
                </a:solidFill>
                <a:effectLst/>
                <a:latin typeface="+mn-lt"/>
                <a:ea typeface="+mn-ea"/>
                <a:cs typeface="+mn-cs"/>
              </a:rPr>
              <a:t>重叠较多，数据特征重叠较少）。</a:t>
            </a:r>
          </a:p>
          <a:p>
            <a:r>
              <a:rPr lang="zh-CN" altLang="en-US" sz="1200" b="0" i="0" u="none" strike="noStrike" kern="1200" dirty="0">
                <a:solidFill>
                  <a:schemeClr val="tx1"/>
                </a:solidFill>
                <a:effectLst/>
                <a:latin typeface="+mn-lt"/>
                <a:ea typeface="+mn-ea"/>
                <a:cs typeface="+mn-cs"/>
              </a:rPr>
              <a:t>（</a:t>
            </a:r>
            <a:r>
              <a:rPr lang="en-US" altLang="zh-CN" sz="1200" b="0" i="0" u="none" strike="noStrike" kern="1200" dirty="0">
                <a:solidFill>
                  <a:schemeClr val="tx1"/>
                </a:solidFill>
                <a:effectLst/>
                <a:latin typeface="+mn-lt"/>
                <a:ea typeface="+mn-ea"/>
                <a:cs typeface="+mn-cs"/>
              </a:rPr>
              <a:t>3</a:t>
            </a:r>
            <a:r>
              <a:rPr lang="zh-CN" altLang="en-US" sz="1200" b="0" i="0" u="none" strike="noStrike" kern="1200" dirty="0">
                <a:solidFill>
                  <a:schemeClr val="tx1"/>
                </a:solidFill>
                <a:effectLst/>
                <a:latin typeface="+mn-lt"/>
                <a:ea typeface="+mn-ea"/>
                <a:cs typeface="+mn-cs"/>
              </a:rPr>
              <a:t>）联邦迁移学习：参与联邦学习各方的数据不同、用户不相同，数据特征也不相同，各方持有的数据重叠程度较小。此时，我们需要引入迁移学习对原始的训练和任务进行补充和增强。</a:t>
            </a:r>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81</a:t>
            </a:fld>
            <a:endParaRPr kumimoji="1" lang="zh-CN" altLang="en-US"/>
          </a:p>
        </p:txBody>
      </p:sp>
    </p:spTree>
    <p:extLst>
      <p:ext uri="{BB962C8B-B14F-4D97-AF65-F5344CB8AC3E}">
        <p14:creationId xmlns:p14="http://schemas.microsoft.com/office/powerpoint/2010/main" val="6254337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82</a:t>
            </a:fld>
            <a:endParaRPr kumimoji="1" lang="zh-CN" altLang="en-US"/>
          </a:p>
        </p:txBody>
      </p:sp>
    </p:spTree>
    <p:extLst>
      <p:ext uri="{BB962C8B-B14F-4D97-AF65-F5344CB8AC3E}">
        <p14:creationId xmlns:p14="http://schemas.microsoft.com/office/powerpoint/2010/main" val="59850918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83</a:t>
            </a:fld>
            <a:endParaRPr kumimoji="1" lang="zh-CN" altLang="en-US"/>
          </a:p>
        </p:txBody>
      </p:sp>
    </p:spTree>
    <p:extLst>
      <p:ext uri="{BB962C8B-B14F-4D97-AF65-F5344CB8AC3E}">
        <p14:creationId xmlns:p14="http://schemas.microsoft.com/office/powerpoint/2010/main" val="10656153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t>10</a:t>
            </a:fld>
            <a:endParaRPr lang="zh-CN" altLang="en-US"/>
          </a:p>
        </p:txBody>
      </p:sp>
    </p:spTree>
    <p:extLst>
      <p:ext uri="{BB962C8B-B14F-4D97-AF65-F5344CB8AC3E}">
        <p14:creationId xmlns:p14="http://schemas.microsoft.com/office/powerpoint/2010/main" val="134740381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84</a:t>
            </a:fld>
            <a:endParaRPr kumimoji="1" lang="zh-CN" altLang="en-US"/>
          </a:p>
        </p:txBody>
      </p:sp>
    </p:spTree>
    <p:extLst>
      <p:ext uri="{BB962C8B-B14F-4D97-AF65-F5344CB8AC3E}">
        <p14:creationId xmlns:p14="http://schemas.microsoft.com/office/powerpoint/2010/main" val="7257409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85</a:t>
            </a:fld>
            <a:endParaRPr kumimoji="1" lang="zh-CN" altLang="en-US"/>
          </a:p>
        </p:txBody>
      </p:sp>
    </p:spTree>
    <p:extLst>
      <p:ext uri="{BB962C8B-B14F-4D97-AF65-F5344CB8AC3E}">
        <p14:creationId xmlns:p14="http://schemas.microsoft.com/office/powerpoint/2010/main" val="175222741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86</a:t>
            </a:fld>
            <a:endParaRPr kumimoji="1" lang="zh-CN" altLang="en-US"/>
          </a:p>
        </p:txBody>
      </p:sp>
    </p:spTree>
    <p:extLst>
      <p:ext uri="{BB962C8B-B14F-4D97-AF65-F5344CB8AC3E}">
        <p14:creationId xmlns:p14="http://schemas.microsoft.com/office/powerpoint/2010/main" val="197652474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87</a:t>
            </a:fld>
            <a:endParaRPr kumimoji="1" lang="zh-CN" altLang="en-US"/>
          </a:p>
        </p:txBody>
      </p:sp>
    </p:spTree>
    <p:extLst>
      <p:ext uri="{BB962C8B-B14F-4D97-AF65-F5344CB8AC3E}">
        <p14:creationId xmlns:p14="http://schemas.microsoft.com/office/powerpoint/2010/main" val="17156022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just"/>
            <a:r>
              <a:rPr lang="zh-CN" altLang="en-US" sz="2800" b="0" i="0" dirty="0">
                <a:solidFill>
                  <a:srgbClr val="565656"/>
                </a:solidFill>
                <a:effectLst/>
                <a:latin typeface="宋体" panose="02010600030101010101" pitchFamily="2" charset="-122"/>
                <a:ea typeface="宋体" panose="02010600030101010101" pitchFamily="2" charset="-122"/>
              </a:rPr>
              <a:t>具体</a:t>
            </a:r>
            <a:r>
              <a:rPr lang="en-US" altLang="zh-CN" sz="2800" b="0" i="0" dirty="0">
                <a:solidFill>
                  <a:srgbClr val="565656"/>
                </a:solidFill>
                <a:effectLst/>
                <a:latin typeface="宋体" panose="02010600030101010101" pitchFamily="2" charset="-122"/>
                <a:ea typeface="宋体" panose="02010600030101010101" pitchFamily="2" charset="-122"/>
              </a:rPr>
              <a:t>MPC</a:t>
            </a:r>
            <a:r>
              <a:rPr lang="zh-CN" altLang="en-US" sz="2800" b="0" i="0" dirty="0">
                <a:solidFill>
                  <a:srgbClr val="565656"/>
                </a:solidFill>
                <a:effectLst/>
                <a:latin typeface="宋体" panose="02010600030101010101" pitchFamily="2" charset="-122"/>
                <a:ea typeface="宋体" panose="02010600030101010101" pitchFamily="2" charset="-122"/>
              </a:rPr>
              <a:t>算法是利用支撑技术组合构造的</a:t>
            </a:r>
            <a:r>
              <a:rPr lang="en-US" altLang="zh-CN" sz="2800" b="0" i="0" dirty="0">
                <a:solidFill>
                  <a:srgbClr val="565656"/>
                </a:solidFill>
                <a:effectLst/>
                <a:latin typeface="宋体" panose="02010600030101010101" pitchFamily="2" charset="-122"/>
                <a:ea typeface="宋体" panose="02010600030101010101" pitchFamily="2" charset="-122"/>
              </a:rPr>
              <a:t>MPC</a:t>
            </a:r>
            <a:r>
              <a:rPr lang="zh-CN" altLang="en-US" sz="2800" b="0" i="0" dirty="0">
                <a:solidFill>
                  <a:srgbClr val="565656"/>
                </a:solidFill>
                <a:effectLst/>
                <a:latin typeface="宋体" panose="02010600030101010101" pitchFamily="2" charset="-122"/>
                <a:ea typeface="宋体" panose="02010600030101010101" pitchFamily="2" charset="-122"/>
              </a:rPr>
              <a:t>协议。</a:t>
            </a:r>
            <a:endParaRPr lang="zh-CN" altLang="en-US" sz="2800" b="0" i="0" dirty="0">
              <a:solidFill>
                <a:srgbClr val="000000"/>
              </a:solidFill>
              <a:effectLst/>
              <a:latin typeface="等线" panose="02010600030101010101" pitchFamily="2" charset="-122"/>
              <a:ea typeface="等线" panose="02010600030101010101" pitchFamily="2" charset="-122"/>
            </a:endParaRPr>
          </a:p>
          <a:p>
            <a:pPr algn="just"/>
            <a:r>
              <a:rPr lang="zh-CN" altLang="en-US" sz="2800" b="0" i="0" dirty="0">
                <a:solidFill>
                  <a:srgbClr val="565656"/>
                </a:solidFill>
                <a:effectLst/>
                <a:latin typeface="宋体" panose="02010600030101010101" pitchFamily="2" charset="-122"/>
                <a:ea typeface="宋体" panose="02010600030101010101" pitchFamily="2" charset="-122"/>
              </a:rPr>
              <a:t>构造的</a:t>
            </a:r>
            <a:r>
              <a:rPr lang="en-US" altLang="zh-CN" sz="2800" b="0" i="0" dirty="0">
                <a:solidFill>
                  <a:srgbClr val="565656"/>
                </a:solidFill>
                <a:effectLst/>
                <a:latin typeface="宋体" panose="02010600030101010101" pitchFamily="2" charset="-122"/>
                <a:ea typeface="宋体" panose="02010600030101010101" pitchFamily="2" charset="-122"/>
              </a:rPr>
              <a:t>MPC</a:t>
            </a:r>
            <a:r>
              <a:rPr lang="zh-CN" altLang="en-US" sz="2800" b="0" i="0" dirty="0">
                <a:solidFill>
                  <a:srgbClr val="565656"/>
                </a:solidFill>
                <a:effectLst/>
                <a:latin typeface="宋体" panose="02010600030101010101" pitchFamily="2" charset="-122"/>
                <a:ea typeface="宋体" panose="02010600030101010101" pitchFamily="2" charset="-122"/>
              </a:rPr>
              <a:t>协议又分为两大类，专用算法和通用框架。</a:t>
            </a:r>
            <a:endParaRPr lang="zh-CN" altLang="en-US" sz="2800" b="0" i="0" dirty="0">
              <a:solidFill>
                <a:srgbClr val="000000"/>
              </a:solidFill>
              <a:effectLst/>
              <a:latin typeface="等线" panose="02010600030101010101" pitchFamily="2" charset="-122"/>
              <a:ea typeface="等线" panose="02010600030101010101" pitchFamily="2" charset="-122"/>
            </a:endParaRPr>
          </a:p>
          <a:p>
            <a:pPr algn="just"/>
            <a:r>
              <a:rPr lang="zh-CN" altLang="en-US" sz="2800" b="1" i="0" dirty="0">
                <a:solidFill>
                  <a:srgbClr val="565656"/>
                </a:solidFill>
                <a:effectLst/>
                <a:latin typeface="宋体" panose="02010600030101010101" pitchFamily="2" charset="-122"/>
                <a:ea typeface="宋体" panose="02010600030101010101" pitchFamily="2" charset="-122"/>
              </a:rPr>
              <a:t>专用算法</a:t>
            </a:r>
            <a:r>
              <a:rPr lang="zh-CN" altLang="en-US" sz="2800" b="0" i="0" dirty="0">
                <a:solidFill>
                  <a:srgbClr val="565656"/>
                </a:solidFill>
                <a:effectLst/>
                <a:latin typeface="宋体" panose="02010600030101010101" pitchFamily="2" charset="-122"/>
                <a:ea typeface="宋体" panose="02010600030101010101" pitchFamily="2" charset="-122"/>
              </a:rPr>
              <a:t>是指为解决特定问题所构造出的特殊</a:t>
            </a:r>
            <a:r>
              <a:rPr lang="en-US" altLang="zh-CN" sz="2800" b="0" i="0" dirty="0">
                <a:solidFill>
                  <a:srgbClr val="565656"/>
                </a:solidFill>
                <a:effectLst/>
                <a:latin typeface="宋体" panose="02010600030101010101" pitchFamily="2" charset="-122"/>
                <a:ea typeface="宋体" panose="02010600030101010101" pitchFamily="2" charset="-122"/>
              </a:rPr>
              <a:t>MPC</a:t>
            </a:r>
            <a:r>
              <a:rPr lang="zh-CN" altLang="en-US" sz="2800" b="0" i="0" dirty="0">
                <a:solidFill>
                  <a:srgbClr val="565656"/>
                </a:solidFill>
                <a:effectLst/>
                <a:latin typeface="宋体" panose="02010600030101010101" pitchFamily="2" charset="-122"/>
                <a:ea typeface="宋体" panose="02010600030101010101" pitchFamily="2" charset="-122"/>
              </a:rPr>
              <a:t>协议，由于是针对性构造并进行优化，专用算法的效率会比基于混淆电路（</a:t>
            </a:r>
            <a:r>
              <a:rPr lang="en-US" altLang="zh-CN" sz="2800" b="0" i="0" dirty="0">
                <a:solidFill>
                  <a:srgbClr val="565656"/>
                </a:solidFill>
                <a:effectLst/>
                <a:latin typeface="宋体" panose="02010600030101010101" pitchFamily="2" charset="-122"/>
                <a:ea typeface="宋体" panose="02010600030101010101" pitchFamily="2" charset="-122"/>
              </a:rPr>
              <a:t>GC </a:t>
            </a:r>
            <a:r>
              <a:rPr lang="zh-CN" altLang="en-US" sz="2800" b="0" i="0" dirty="0">
                <a:solidFill>
                  <a:srgbClr val="565656"/>
                </a:solidFill>
                <a:effectLst/>
                <a:latin typeface="宋体" panose="02010600030101010101" pitchFamily="2" charset="-122"/>
                <a:ea typeface="宋体" panose="02010600030101010101" pitchFamily="2" charset="-122"/>
              </a:rPr>
              <a:t>，</a:t>
            </a:r>
            <a:r>
              <a:rPr lang="en-US" altLang="zh-CN" sz="2800" b="0" i="0" dirty="0">
                <a:solidFill>
                  <a:srgbClr val="565656"/>
                </a:solidFill>
                <a:effectLst/>
                <a:latin typeface="宋体" panose="02010600030101010101" pitchFamily="2" charset="-122"/>
                <a:ea typeface="宋体" panose="02010600030101010101" pitchFamily="2" charset="-122"/>
              </a:rPr>
              <a:t>Garbled Circuit</a:t>
            </a:r>
            <a:r>
              <a:rPr lang="zh-CN" altLang="en-US" sz="2800" b="0" i="0" dirty="0">
                <a:solidFill>
                  <a:srgbClr val="565656"/>
                </a:solidFill>
                <a:effectLst/>
                <a:latin typeface="宋体" panose="02010600030101010101" pitchFamily="2" charset="-122"/>
                <a:ea typeface="宋体" panose="02010600030101010101" pitchFamily="2" charset="-122"/>
              </a:rPr>
              <a:t>）的通用框架高很多，包含四则运算，比较运算，矩阵运算，隐私集合求交集，隐私数据查询，差分隐私等等；</a:t>
            </a:r>
            <a:endParaRPr lang="zh-CN" altLang="en-US" sz="2800" b="0" i="0" dirty="0">
              <a:solidFill>
                <a:srgbClr val="000000"/>
              </a:solidFill>
              <a:effectLst/>
              <a:latin typeface="等线" panose="02010600030101010101" pitchFamily="2" charset="-122"/>
              <a:ea typeface="等线" panose="02010600030101010101" pitchFamily="2" charset="-122"/>
            </a:endParaRPr>
          </a:p>
          <a:p>
            <a:pPr algn="just"/>
            <a:r>
              <a:rPr lang="zh-CN" altLang="en-US" sz="2800" b="1" i="0" dirty="0">
                <a:solidFill>
                  <a:srgbClr val="565656"/>
                </a:solidFill>
                <a:effectLst/>
                <a:latin typeface="宋体" panose="02010600030101010101" pitchFamily="2" charset="-122"/>
                <a:ea typeface="宋体" panose="02010600030101010101" pitchFamily="2" charset="-122"/>
              </a:rPr>
              <a:t>通用框架</a:t>
            </a:r>
            <a:r>
              <a:rPr lang="zh-CN" altLang="en-US" sz="2800" b="0" i="0" dirty="0">
                <a:solidFill>
                  <a:srgbClr val="565656"/>
                </a:solidFill>
                <a:effectLst/>
                <a:latin typeface="宋体" panose="02010600030101010101" pitchFamily="2" charset="-122"/>
                <a:ea typeface="宋体" panose="02010600030101010101" pitchFamily="2" charset="-122"/>
              </a:rPr>
              <a:t>是指可以满足大部分计算逻辑的通用</a:t>
            </a:r>
            <a:r>
              <a:rPr lang="en-US" altLang="zh-CN" sz="2800" b="0" i="0" dirty="0">
                <a:solidFill>
                  <a:srgbClr val="565656"/>
                </a:solidFill>
                <a:effectLst/>
                <a:latin typeface="宋体" panose="02010600030101010101" pitchFamily="2" charset="-122"/>
                <a:ea typeface="宋体" panose="02010600030101010101" pitchFamily="2" charset="-122"/>
              </a:rPr>
              <a:t>MPC</a:t>
            </a:r>
            <a:r>
              <a:rPr lang="zh-CN" altLang="en-US" sz="2800" b="0" i="0" dirty="0">
                <a:solidFill>
                  <a:srgbClr val="565656"/>
                </a:solidFill>
                <a:effectLst/>
                <a:latin typeface="宋体" panose="02010600030101010101" pitchFamily="2" charset="-122"/>
                <a:ea typeface="宋体" panose="02010600030101010101" pitchFamily="2" charset="-122"/>
              </a:rPr>
              <a:t>协议，主要基于混淆电路实现，可将计算逻辑编译成电路，然后混淆执行，支持大部分计算逻辑，但对于复杂计算逻辑，混淆电路的效率会有不同程度的降低。</a:t>
            </a:r>
            <a:endParaRPr lang="zh-CN" altLang="en-US" sz="2800" b="0" i="0" dirty="0">
              <a:solidFill>
                <a:srgbClr val="000000"/>
              </a:solidFill>
              <a:effectLst/>
              <a:latin typeface="等线" panose="02010600030101010101" pitchFamily="2" charset="-122"/>
              <a:ea typeface="等线" panose="02010600030101010101" pitchFamily="2" charset="-122"/>
            </a:endParaRPr>
          </a:p>
          <a:p>
            <a:pPr algn="just"/>
            <a:r>
              <a:rPr lang="zh-CN" altLang="en-US" sz="2800" b="0" i="0" dirty="0">
                <a:solidFill>
                  <a:srgbClr val="565656"/>
                </a:solidFill>
                <a:effectLst/>
                <a:latin typeface="宋体" panose="02010600030101010101" pitchFamily="2" charset="-122"/>
                <a:ea typeface="宋体" panose="02010600030101010101" pitchFamily="2" charset="-122"/>
              </a:rPr>
              <a:t>专用算法和通用框架是解决隐私计算问题的两种不同思路，专用算法为特定隐私计算逻辑设计，效率更高，但只能支持单一计算逻辑；通用框架可以支持大部分隐私计算逻辑，由于支持更多的计算逻辑，与专用算法相比效率会有很大的差距（约</a:t>
            </a:r>
            <a:r>
              <a:rPr lang="en-US" altLang="zh-CN" sz="2800" b="0" i="0" dirty="0">
                <a:solidFill>
                  <a:srgbClr val="565656"/>
                </a:solidFill>
                <a:effectLst/>
                <a:latin typeface="宋体" panose="02010600030101010101" pitchFamily="2" charset="-122"/>
                <a:ea typeface="宋体" panose="02010600030101010101" pitchFamily="2" charset="-122"/>
              </a:rPr>
              <a:t>10~100</a:t>
            </a:r>
            <a:r>
              <a:rPr lang="zh-CN" altLang="en-US" sz="2800" b="0" i="0" dirty="0">
                <a:solidFill>
                  <a:srgbClr val="565656"/>
                </a:solidFill>
                <a:effectLst/>
                <a:latin typeface="宋体" panose="02010600030101010101" pitchFamily="2" charset="-122"/>
                <a:ea typeface="宋体" panose="02010600030101010101" pitchFamily="2" charset="-122"/>
              </a:rPr>
              <a:t>倍）。</a:t>
            </a:r>
            <a:endParaRPr lang="zh-CN" altLang="en-US" sz="2800" b="0" i="0" dirty="0">
              <a:solidFill>
                <a:srgbClr val="000000"/>
              </a:solidFill>
              <a:effectLst/>
              <a:latin typeface="等线" panose="02010600030101010101" pitchFamily="2" charset="-122"/>
              <a:ea typeface="等线" panose="02010600030101010101" pitchFamily="2" charset="-122"/>
            </a:endParaRPr>
          </a:p>
          <a:p>
            <a:r>
              <a:rPr lang="zh-CN" altLang="en-US" b="0" i="0" dirty="0">
                <a:solidFill>
                  <a:srgbClr val="121212"/>
                </a:solidFill>
                <a:effectLst/>
                <a:latin typeface="-apple-system"/>
              </a:rPr>
              <a:t>秘密分享（</a:t>
            </a:r>
            <a:r>
              <a:rPr lang="en-US" altLang="zh-CN" b="0" i="0" dirty="0">
                <a:solidFill>
                  <a:srgbClr val="121212"/>
                </a:solidFill>
                <a:effectLst/>
                <a:latin typeface="-apple-system"/>
              </a:rPr>
              <a:t>SS</a:t>
            </a:r>
            <a:r>
              <a:rPr lang="zh-CN" altLang="en-US" b="0" i="0" dirty="0">
                <a:solidFill>
                  <a:srgbClr val="121212"/>
                </a:solidFill>
                <a:effectLst/>
                <a:latin typeface="-apple-system"/>
              </a:rPr>
              <a:t>，</a:t>
            </a:r>
            <a:r>
              <a:rPr lang="en-US" altLang="zh-CN" b="0" i="0" dirty="0">
                <a:solidFill>
                  <a:srgbClr val="121212"/>
                </a:solidFill>
                <a:effectLst/>
                <a:latin typeface="-apple-system"/>
              </a:rPr>
              <a:t>Secret Sharing</a:t>
            </a:r>
            <a:r>
              <a:rPr lang="zh-CN" altLang="en-US" b="0" i="0" dirty="0">
                <a:solidFill>
                  <a:srgbClr val="121212"/>
                </a:solidFill>
                <a:effectLst/>
                <a:latin typeface="-apple-system"/>
              </a:rPr>
              <a:t>）是指数据拆散成多个无意义的数，并将这些数分发到多个参与方那里。每个参与方拿到的都是原始数据的一部分，一个或少数几个参与方无法还原出原始数据，只有把各自的数据凑在一起时才能还原出真实数据。</a:t>
            </a:r>
            <a:br>
              <a:rPr lang="zh-CN" altLang="en-US" dirty="0"/>
            </a:br>
            <a:endParaRPr kumimoji="1" lang="zh-CN" altLang="en-US" dirty="0"/>
          </a:p>
        </p:txBody>
      </p:sp>
      <p:sp>
        <p:nvSpPr>
          <p:cNvPr id="4" name="灯片编号占位符 3"/>
          <p:cNvSpPr>
            <a:spLocks noGrp="1"/>
          </p:cNvSpPr>
          <p:nvPr>
            <p:ph type="sldNum" sz="quarter" idx="5"/>
          </p:nvPr>
        </p:nvSpPr>
        <p:spPr/>
        <p:txBody>
          <a:bodyPr/>
          <a:lstStyle/>
          <a:p>
            <a:fld id="{00A75244-64A3-1B41-A3E1-44D7CB6E6482}" type="slidenum">
              <a:rPr kumimoji="1" lang="zh-CN" altLang="en-US" smtClean="0"/>
              <a:t>88</a:t>
            </a:fld>
            <a:endParaRPr kumimoji="1" lang="zh-CN" altLang="en-US"/>
          </a:p>
        </p:txBody>
      </p:sp>
    </p:spTree>
    <p:extLst>
      <p:ext uri="{BB962C8B-B14F-4D97-AF65-F5344CB8AC3E}">
        <p14:creationId xmlns:p14="http://schemas.microsoft.com/office/powerpoint/2010/main" val="18470795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t>89</a:t>
            </a:fld>
            <a:endParaRPr lang="zh-CN" altLang="en-US"/>
          </a:p>
        </p:txBody>
      </p:sp>
    </p:spTree>
    <p:extLst>
      <p:ext uri="{BB962C8B-B14F-4D97-AF65-F5344CB8AC3E}">
        <p14:creationId xmlns:p14="http://schemas.microsoft.com/office/powerpoint/2010/main" val="41688783"/>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90</a:t>
            </a:fld>
            <a:endParaRPr lang="zh-CN" altLang="en-US"/>
          </a:p>
        </p:txBody>
      </p:sp>
    </p:spTree>
    <p:extLst>
      <p:ext uri="{BB962C8B-B14F-4D97-AF65-F5344CB8AC3E}">
        <p14:creationId xmlns:p14="http://schemas.microsoft.com/office/powerpoint/2010/main" val="412804545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91</a:t>
            </a:fld>
            <a:endParaRPr lang="zh-CN" altLang="en-US"/>
          </a:p>
        </p:txBody>
      </p:sp>
    </p:spTree>
    <p:extLst>
      <p:ext uri="{BB962C8B-B14F-4D97-AF65-F5344CB8AC3E}">
        <p14:creationId xmlns:p14="http://schemas.microsoft.com/office/powerpoint/2010/main" val="17768793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92</a:t>
            </a:fld>
            <a:endParaRPr lang="zh-CN" altLang="en-US"/>
          </a:p>
        </p:txBody>
      </p:sp>
    </p:spTree>
    <p:extLst>
      <p:ext uri="{BB962C8B-B14F-4D97-AF65-F5344CB8AC3E}">
        <p14:creationId xmlns:p14="http://schemas.microsoft.com/office/powerpoint/2010/main" val="252490103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幻灯片图像占位符 1">
            <a:extLst>
              <a:ext uri="{FF2B5EF4-FFF2-40B4-BE49-F238E27FC236}">
                <a16:creationId xmlns:a16="http://schemas.microsoft.com/office/drawing/2014/main" id="{856C8837-0216-5C46-988F-714C324F748C}"/>
              </a:ext>
            </a:extLst>
          </p:cNvPr>
          <p:cNvSpPr>
            <a:spLocks noGrp="1" noRot="1" noChangeAspect="1" noChangeArrowheads="1" noTextEdit="1"/>
          </p:cNvSpPr>
          <p:nvPr>
            <p:ph type="sldImg"/>
          </p:nvPr>
        </p:nvSpPr>
        <p:spPr>
          <a:xfrm>
            <a:off x="139700" y="768350"/>
            <a:ext cx="6819900" cy="3836988"/>
          </a:xfrm>
        </p:spPr>
      </p:sp>
      <p:sp>
        <p:nvSpPr>
          <p:cNvPr id="29698" name="备注占位符 2">
            <a:extLst>
              <a:ext uri="{FF2B5EF4-FFF2-40B4-BE49-F238E27FC236}">
                <a16:creationId xmlns:a16="http://schemas.microsoft.com/office/drawing/2014/main" id="{0DE84CAD-65F2-3940-A9E4-51A24B549D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dirty="0"/>
          </a:p>
        </p:txBody>
      </p:sp>
      <p:sp>
        <p:nvSpPr>
          <p:cNvPr id="29699" name="灯片编号占位符 3">
            <a:extLst>
              <a:ext uri="{FF2B5EF4-FFF2-40B4-BE49-F238E27FC236}">
                <a16:creationId xmlns:a16="http://schemas.microsoft.com/office/drawing/2014/main" id="{1999DCDA-4133-2243-AD18-94A8EBB7028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AD36A12-AD6E-064A-9E20-124DBC74E50E}" type="slidenum">
              <a:rPr lang="en-US" altLang="zh-CN" sz="1300" smtClean="0"/>
              <a:pPr/>
              <a:t>98</a:t>
            </a:fld>
            <a:endParaRPr lang="en-US" altLang="zh-CN" sz="1300"/>
          </a:p>
        </p:txBody>
      </p:sp>
    </p:spTree>
    <p:extLst>
      <p:ext uri="{BB962C8B-B14F-4D97-AF65-F5344CB8AC3E}">
        <p14:creationId xmlns:p14="http://schemas.microsoft.com/office/powerpoint/2010/main" val="16615231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6666D69-AA24-4C16-BF1F-B36CED5581C3}" type="slidenum">
              <a:rPr lang="zh-CN" altLang="en-US" smtClean="0"/>
              <a:t>11</a:t>
            </a:fld>
            <a:endParaRPr lang="zh-CN" altLang="en-US"/>
          </a:p>
        </p:txBody>
      </p:sp>
    </p:spTree>
    <p:extLst>
      <p:ext uri="{BB962C8B-B14F-4D97-AF65-F5344CB8AC3E}">
        <p14:creationId xmlns:p14="http://schemas.microsoft.com/office/powerpoint/2010/main" val="208138521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2BE8B3BA-E9D2-4B43-B198-73DD5AA46D84}"/>
              </a:ext>
            </a:extLst>
          </p:cNvPr>
          <p:cNvSpPr>
            <a:spLocks noGrp="1" noRot="1" noChangeAspect="1" noTextEdit="1"/>
          </p:cNvSpPr>
          <p:nvPr>
            <p:ph type="sldImg"/>
          </p:nvPr>
        </p:nvSpPr>
        <p:spPr>
          <a:xfrm>
            <a:off x="139700" y="768350"/>
            <a:ext cx="6819900" cy="3836988"/>
          </a:xfrm>
          <a:ln>
            <a:solidFill>
              <a:srgbClr val="000000"/>
            </a:solidFill>
            <a:miter lim="800000"/>
            <a:headEnd/>
            <a:tailEnd/>
          </a:ln>
        </p:spPr>
      </p:sp>
      <p:sp>
        <p:nvSpPr>
          <p:cNvPr id="31746" name="备注占位符 2">
            <a:extLst>
              <a:ext uri="{FF2B5EF4-FFF2-40B4-BE49-F238E27FC236}">
                <a16:creationId xmlns:a16="http://schemas.microsoft.com/office/drawing/2014/main" id="{2C60D82E-B1F5-134B-856C-B59DECE8A76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a:p>
        </p:txBody>
      </p:sp>
      <p:sp>
        <p:nvSpPr>
          <p:cNvPr id="31747" name="灯片编号占位符 3">
            <a:extLst>
              <a:ext uri="{FF2B5EF4-FFF2-40B4-BE49-F238E27FC236}">
                <a16:creationId xmlns:a16="http://schemas.microsoft.com/office/drawing/2014/main" id="{7476C168-DE89-9F4F-AAB9-977DC645CEA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803275" indent="-307975"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236663" indent="-246063"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731963" indent="-246063"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227263" indent="-246063"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684463" indent="-246063"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3141663" indent="-246063"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598863" indent="-246063"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4056063" indent="-246063"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2659E21-4669-B848-BA5E-8E2916328809}" type="slidenum">
              <a:rPr lang="zh-CN" altLang="en-US" sz="1300" smtClean="0">
                <a:latin typeface="Arial" panose="020B0604020202020204" pitchFamily="34" charset="0"/>
              </a:rPr>
              <a:pPr>
                <a:spcBef>
                  <a:spcPct val="0"/>
                </a:spcBef>
              </a:pPr>
              <a:t>99</a:t>
            </a:fld>
            <a:endParaRPr lang="zh-CN" altLang="en-US" sz="1300">
              <a:latin typeface="Arial" panose="020B0604020202020204" pitchFamily="34" charset="0"/>
            </a:endParaRPr>
          </a:p>
        </p:txBody>
      </p:sp>
    </p:spTree>
    <p:extLst>
      <p:ext uri="{BB962C8B-B14F-4D97-AF65-F5344CB8AC3E}">
        <p14:creationId xmlns:p14="http://schemas.microsoft.com/office/powerpoint/2010/main" val="380228650"/>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A6837353-30EB-4A48-80EB-173D804AEFBD}" type="slidenum">
              <a:rPr lang="zh-CN" altLang="en-US" smtClean="0"/>
              <a:t>100</a:t>
            </a:fld>
            <a:endParaRPr lang="zh-CN" altLang="en-US"/>
          </a:p>
        </p:txBody>
      </p:sp>
    </p:spTree>
    <p:extLst>
      <p:ext uri="{BB962C8B-B14F-4D97-AF65-F5344CB8AC3E}">
        <p14:creationId xmlns:p14="http://schemas.microsoft.com/office/powerpoint/2010/main" val="953783413"/>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幻灯片图像占位符 1">
            <a:extLst>
              <a:ext uri="{FF2B5EF4-FFF2-40B4-BE49-F238E27FC236}">
                <a16:creationId xmlns:a16="http://schemas.microsoft.com/office/drawing/2014/main" id="{C82E6BC1-3E0B-6D4D-9C89-B52375162A35}"/>
              </a:ext>
            </a:extLst>
          </p:cNvPr>
          <p:cNvSpPr>
            <a:spLocks noGrp="1" noRot="1" noChangeAspect="1" noChangeArrowheads="1" noTextEdit="1"/>
          </p:cNvSpPr>
          <p:nvPr>
            <p:ph type="sldImg"/>
          </p:nvPr>
        </p:nvSpPr>
        <p:spPr>
          <a:xfrm>
            <a:off x="139700" y="768350"/>
            <a:ext cx="6819900" cy="3836988"/>
          </a:xfrm>
        </p:spPr>
      </p:sp>
      <p:sp>
        <p:nvSpPr>
          <p:cNvPr id="60418" name="备注占位符 2">
            <a:extLst>
              <a:ext uri="{FF2B5EF4-FFF2-40B4-BE49-F238E27FC236}">
                <a16:creationId xmlns:a16="http://schemas.microsoft.com/office/drawing/2014/main" id="{2ADA6365-8222-1E4E-9AD9-F3A8D8F49059}"/>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60419" name="灯片编号占位符 3">
            <a:extLst>
              <a:ext uri="{FF2B5EF4-FFF2-40B4-BE49-F238E27FC236}">
                <a16:creationId xmlns:a16="http://schemas.microsoft.com/office/drawing/2014/main" id="{7404C47E-488E-0C43-ADBE-6BAB8E7C160E}"/>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6048D5B0-F869-EC47-B4BB-73DF1F4C6A69}" type="slidenum">
              <a:rPr lang="en-US" altLang="zh-CN" sz="1300" smtClean="0"/>
              <a:pPr/>
              <a:t>101</a:t>
            </a:fld>
            <a:endParaRPr lang="en-US" altLang="zh-CN" sz="1300"/>
          </a:p>
        </p:txBody>
      </p:sp>
    </p:spTree>
    <p:extLst>
      <p:ext uri="{BB962C8B-B14F-4D97-AF65-F5344CB8AC3E}">
        <p14:creationId xmlns:p14="http://schemas.microsoft.com/office/powerpoint/2010/main" val="2524003579"/>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幻灯片图像占位符 1">
            <a:extLst>
              <a:ext uri="{FF2B5EF4-FFF2-40B4-BE49-F238E27FC236}">
                <a16:creationId xmlns:a16="http://schemas.microsoft.com/office/drawing/2014/main" id="{7069EBBD-16C2-E240-90EA-1D3E14E70262}"/>
              </a:ext>
            </a:extLst>
          </p:cNvPr>
          <p:cNvSpPr>
            <a:spLocks noGrp="1" noRot="1" noChangeAspect="1" noChangeArrowheads="1" noTextEdit="1"/>
          </p:cNvSpPr>
          <p:nvPr>
            <p:ph type="sldImg"/>
          </p:nvPr>
        </p:nvSpPr>
        <p:spPr>
          <a:xfrm>
            <a:off x="139700" y="768350"/>
            <a:ext cx="6819900" cy="3836988"/>
          </a:xfrm>
        </p:spPr>
      </p:sp>
      <p:sp>
        <p:nvSpPr>
          <p:cNvPr id="62466" name="备注占位符 2">
            <a:extLst>
              <a:ext uri="{FF2B5EF4-FFF2-40B4-BE49-F238E27FC236}">
                <a16:creationId xmlns:a16="http://schemas.microsoft.com/office/drawing/2014/main" id="{6D22D2E4-B22F-584B-9C11-1DD9C60C42C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62467" name="灯片编号占位符 3">
            <a:extLst>
              <a:ext uri="{FF2B5EF4-FFF2-40B4-BE49-F238E27FC236}">
                <a16:creationId xmlns:a16="http://schemas.microsoft.com/office/drawing/2014/main" id="{9210773D-B32E-6B4C-9291-1CF41236C2AD}"/>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BCC81292-F547-A349-8763-CDAF8EB52A17}" type="slidenum">
              <a:rPr lang="en-US" altLang="zh-CN" sz="1300" smtClean="0"/>
              <a:pPr/>
              <a:t>102</a:t>
            </a:fld>
            <a:endParaRPr lang="en-US" altLang="zh-CN" sz="1300"/>
          </a:p>
        </p:txBody>
      </p:sp>
    </p:spTree>
    <p:extLst>
      <p:ext uri="{BB962C8B-B14F-4D97-AF65-F5344CB8AC3E}">
        <p14:creationId xmlns:p14="http://schemas.microsoft.com/office/powerpoint/2010/main" val="11245200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幻灯片图像占位符 1">
            <a:extLst>
              <a:ext uri="{FF2B5EF4-FFF2-40B4-BE49-F238E27FC236}">
                <a16:creationId xmlns:a16="http://schemas.microsoft.com/office/drawing/2014/main" id="{2BE8B3BA-E9D2-4B43-B198-73DD5AA46D84}"/>
              </a:ext>
            </a:extLst>
          </p:cNvPr>
          <p:cNvSpPr>
            <a:spLocks noGrp="1" noRot="1" noChangeAspect="1" noTextEdit="1"/>
          </p:cNvSpPr>
          <p:nvPr>
            <p:ph type="sldImg"/>
          </p:nvPr>
        </p:nvSpPr>
        <p:spPr>
          <a:xfrm>
            <a:off x="139700" y="768350"/>
            <a:ext cx="6819900" cy="3836988"/>
          </a:xfrm>
          <a:ln>
            <a:solidFill>
              <a:srgbClr val="000000"/>
            </a:solidFill>
            <a:miter lim="800000"/>
            <a:headEnd/>
            <a:tailEnd/>
          </a:ln>
        </p:spPr>
      </p:sp>
      <p:sp>
        <p:nvSpPr>
          <p:cNvPr id="31746" name="备注占位符 2">
            <a:extLst>
              <a:ext uri="{FF2B5EF4-FFF2-40B4-BE49-F238E27FC236}">
                <a16:creationId xmlns:a16="http://schemas.microsoft.com/office/drawing/2014/main" id="{2C60D82E-B1F5-134B-856C-B59DECE8A76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t"/>
          <a:lstStyle/>
          <a:p>
            <a:pPr eaLnBrk="1" hangingPunct="1">
              <a:spcBef>
                <a:spcPct val="0"/>
              </a:spcBef>
            </a:pPr>
            <a:endParaRPr lang="zh-CN" altLang="en-US"/>
          </a:p>
        </p:txBody>
      </p:sp>
      <p:sp>
        <p:nvSpPr>
          <p:cNvPr id="31747" name="灯片编号占位符 3">
            <a:extLst>
              <a:ext uri="{FF2B5EF4-FFF2-40B4-BE49-F238E27FC236}">
                <a16:creationId xmlns:a16="http://schemas.microsoft.com/office/drawing/2014/main" id="{7476C168-DE89-9F4F-AAB9-977DC645CEA9}"/>
              </a:ext>
            </a:extLst>
          </p:cNvPr>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spcBef>
                <a:spcPct val="30000"/>
              </a:spcBef>
              <a:defRPr sz="1200">
                <a:solidFill>
                  <a:schemeClr val="tx1"/>
                </a:solidFill>
                <a:latin typeface="Times New Roman" panose="02020603050405020304" pitchFamily="18" charset="0"/>
                <a:ea typeface="宋体" panose="02010600030101010101" pitchFamily="2" charset="-122"/>
              </a:defRPr>
            </a:lvl1pPr>
            <a:lvl2pPr marL="803275" indent="-307975" defTabSz="990600">
              <a:spcBef>
                <a:spcPct val="30000"/>
              </a:spcBef>
              <a:defRPr sz="1200">
                <a:solidFill>
                  <a:schemeClr val="tx1"/>
                </a:solidFill>
                <a:latin typeface="Times New Roman" panose="02020603050405020304" pitchFamily="18" charset="0"/>
                <a:ea typeface="宋体" panose="02010600030101010101" pitchFamily="2" charset="-122"/>
              </a:defRPr>
            </a:lvl2pPr>
            <a:lvl3pPr marL="1236663" indent="-246063" defTabSz="990600">
              <a:spcBef>
                <a:spcPct val="30000"/>
              </a:spcBef>
              <a:defRPr sz="1200">
                <a:solidFill>
                  <a:schemeClr val="tx1"/>
                </a:solidFill>
                <a:latin typeface="Times New Roman" panose="02020603050405020304" pitchFamily="18" charset="0"/>
                <a:ea typeface="宋体" panose="02010600030101010101" pitchFamily="2" charset="-122"/>
              </a:defRPr>
            </a:lvl3pPr>
            <a:lvl4pPr marL="1731963" indent="-246063" defTabSz="990600">
              <a:spcBef>
                <a:spcPct val="30000"/>
              </a:spcBef>
              <a:defRPr sz="1200">
                <a:solidFill>
                  <a:schemeClr val="tx1"/>
                </a:solidFill>
                <a:latin typeface="Times New Roman" panose="02020603050405020304" pitchFamily="18" charset="0"/>
                <a:ea typeface="宋体" panose="02010600030101010101" pitchFamily="2" charset="-122"/>
              </a:defRPr>
            </a:lvl4pPr>
            <a:lvl5pPr marL="2227263" indent="-246063" defTabSz="990600">
              <a:spcBef>
                <a:spcPct val="30000"/>
              </a:spcBef>
              <a:defRPr sz="1200">
                <a:solidFill>
                  <a:schemeClr val="tx1"/>
                </a:solidFill>
                <a:latin typeface="Times New Roman" panose="02020603050405020304" pitchFamily="18" charset="0"/>
                <a:ea typeface="宋体" panose="02010600030101010101" pitchFamily="2" charset="-122"/>
              </a:defRPr>
            </a:lvl5pPr>
            <a:lvl6pPr marL="2684463" indent="-246063"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6pPr>
            <a:lvl7pPr marL="3141663" indent="-246063"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7pPr>
            <a:lvl8pPr marL="3598863" indent="-246063"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8pPr>
            <a:lvl9pPr marL="4056063" indent="-246063" defTabSz="990600" eaLnBrk="0" fontAlgn="base" hangingPunct="0">
              <a:spcBef>
                <a:spcPct val="30000"/>
              </a:spcBef>
              <a:spcAft>
                <a:spcPct val="0"/>
              </a:spcAft>
              <a:defRPr sz="1200">
                <a:solidFill>
                  <a:schemeClr val="tx1"/>
                </a:solidFill>
                <a:latin typeface="Times New Roman" panose="02020603050405020304" pitchFamily="18" charset="0"/>
                <a:ea typeface="宋体" panose="02010600030101010101" pitchFamily="2" charset="-122"/>
              </a:defRPr>
            </a:lvl9pPr>
          </a:lstStyle>
          <a:p>
            <a:pPr>
              <a:spcBef>
                <a:spcPct val="0"/>
              </a:spcBef>
            </a:pPr>
            <a:fld id="{A2659E21-4669-B848-BA5E-8E2916328809}" type="slidenum">
              <a:rPr lang="zh-CN" altLang="en-US" sz="1300" smtClean="0">
                <a:latin typeface="Arial" panose="020B0604020202020204" pitchFamily="34" charset="0"/>
              </a:rPr>
              <a:pPr>
                <a:spcBef>
                  <a:spcPct val="0"/>
                </a:spcBef>
              </a:pPr>
              <a:t>103</a:t>
            </a:fld>
            <a:endParaRPr lang="zh-CN" altLang="en-US" sz="1300">
              <a:latin typeface="Arial" panose="020B0604020202020204" pitchFamily="34" charset="0"/>
            </a:endParaRPr>
          </a:p>
        </p:txBody>
      </p:sp>
    </p:spTree>
    <p:extLst>
      <p:ext uri="{BB962C8B-B14F-4D97-AF65-F5344CB8AC3E}">
        <p14:creationId xmlns:p14="http://schemas.microsoft.com/office/powerpoint/2010/main" val="4163056758"/>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幻灯片图像占位符 1">
            <a:extLst>
              <a:ext uri="{FF2B5EF4-FFF2-40B4-BE49-F238E27FC236}">
                <a16:creationId xmlns:a16="http://schemas.microsoft.com/office/drawing/2014/main" id="{EEC2C5B2-D943-B54B-BC20-5EFAE6CB1AE9}"/>
              </a:ext>
            </a:extLst>
          </p:cNvPr>
          <p:cNvSpPr>
            <a:spLocks noGrp="1" noRot="1" noChangeAspect="1" noChangeArrowheads="1" noTextEdit="1"/>
          </p:cNvSpPr>
          <p:nvPr>
            <p:ph type="sldImg"/>
          </p:nvPr>
        </p:nvSpPr>
        <p:spPr>
          <a:xfrm>
            <a:off x="139700" y="768350"/>
            <a:ext cx="6819900" cy="3836988"/>
          </a:xfrm>
        </p:spPr>
      </p:sp>
      <p:sp>
        <p:nvSpPr>
          <p:cNvPr id="33794" name="备注占位符 2">
            <a:extLst>
              <a:ext uri="{FF2B5EF4-FFF2-40B4-BE49-F238E27FC236}">
                <a16:creationId xmlns:a16="http://schemas.microsoft.com/office/drawing/2014/main" id="{E77850A3-614D-B14F-B447-B3C26FD0490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dirty="0"/>
          </a:p>
        </p:txBody>
      </p:sp>
      <p:sp>
        <p:nvSpPr>
          <p:cNvPr id="33795" name="灯片编号占位符 3">
            <a:extLst>
              <a:ext uri="{FF2B5EF4-FFF2-40B4-BE49-F238E27FC236}">
                <a16:creationId xmlns:a16="http://schemas.microsoft.com/office/drawing/2014/main" id="{F946157C-621C-C242-92DC-A6E6D3A336C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7BCA5D4F-431F-F146-BD74-7D922B1CD027}" type="slidenum">
              <a:rPr lang="en-US" altLang="zh-CN" sz="1300" smtClean="0"/>
              <a:pPr/>
              <a:t>104</a:t>
            </a:fld>
            <a:endParaRPr lang="en-US" altLang="zh-CN" sz="1300"/>
          </a:p>
        </p:txBody>
      </p:sp>
    </p:spTree>
    <p:extLst>
      <p:ext uri="{BB962C8B-B14F-4D97-AF65-F5344CB8AC3E}">
        <p14:creationId xmlns:p14="http://schemas.microsoft.com/office/powerpoint/2010/main" val="4269627105"/>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幻灯片图像占位符 1">
            <a:extLst>
              <a:ext uri="{FF2B5EF4-FFF2-40B4-BE49-F238E27FC236}">
                <a16:creationId xmlns:a16="http://schemas.microsoft.com/office/drawing/2014/main" id="{59883EE6-6192-4844-ADA9-313618F87DAC}"/>
              </a:ext>
            </a:extLst>
          </p:cNvPr>
          <p:cNvSpPr>
            <a:spLocks noGrp="1" noRot="1" noChangeAspect="1" noChangeArrowheads="1" noTextEdit="1"/>
          </p:cNvSpPr>
          <p:nvPr>
            <p:ph type="sldImg"/>
          </p:nvPr>
        </p:nvSpPr>
        <p:spPr>
          <a:xfrm>
            <a:off x="139700" y="768350"/>
            <a:ext cx="6819900" cy="3836988"/>
          </a:xfrm>
        </p:spPr>
      </p:sp>
      <p:sp>
        <p:nvSpPr>
          <p:cNvPr id="35842" name="备注占位符 2">
            <a:extLst>
              <a:ext uri="{FF2B5EF4-FFF2-40B4-BE49-F238E27FC236}">
                <a16:creationId xmlns:a16="http://schemas.microsoft.com/office/drawing/2014/main" id="{ADD8818A-A17F-2D45-B6E1-9D1FB9F4004C}"/>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dirty="0"/>
          </a:p>
        </p:txBody>
      </p:sp>
      <p:sp>
        <p:nvSpPr>
          <p:cNvPr id="35843" name="灯片编号占位符 3">
            <a:extLst>
              <a:ext uri="{FF2B5EF4-FFF2-40B4-BE49-F238E27FC236}">
                <a16:creationId xmlns:a16="http://schemas.microsoft.com/office/drawing/2014/main" id="{237390BF-E25D-ED4F-A039-C832B7F8A05A}"/>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24ECEA2A-3602-CE4D-A22A-A8631667EE65}" type="slidenum">
              <a:rPr lang="en-US" altLang="zh-CN" sz="1300" smtClean="0"/>
              <a:pPr/>
              <a:t>105</a:t>
            </a:fld>
            <a:endParaRPr lang="en-US" altLang="zh-CN" sz="1300"/>
          </a:p>
        </p:txBody>
      </p:sp>
    </p:spTree>
    <p:extLst>
      <p:ext uri="{BB962C8B-B14F-4D97-AF65-F5344CB8AC3E}">
        <p14:creationId xmlns:p14="http://schemas.microsoft.com/office/powerpoint/2010/main" val="1575746669"/>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幻灯片图像占位符 1">
            <a:extLst>
              <a:ext uri="{FF2B5EF4-FFF2-40B4-BE49-F238E27FC236}">
                <a16:creationId xmlns:a16="http://schemas.microsoft.com/office/drawing/2014/main" id="{E5CAA8B8-B296-294B-B5F3-0B1A1241A665}"/>
              </a:ext>
            </a:extLst>
          </p:cNvPr>
          <p:cNvSpPr>
            <a:spLocks noGrp="1" noRot="1" noChangeAspect="1" noChangeArrowheads="1" noTextEdit="1"/>
          </p:cNvSpPr>
          <p:nvPr>
            <p:ph type="sldImg"/>
          </p:nvPr>
        </p:nvSpPr>
        <p:spPr>
          <a:xfrm>
            <a:off x="139700" y="768350"/>
            <a:ext cx="6819900" cy="3836988"/>
          </a:xfrm>
        </p:spPr>
      </p:sp>
      <p:sp>
        <p:nvSpPr>
          <p:cNvPr id="37890" name="备注占位符 2">
            <a:extLst>
              <a:ext uri="{FF2B5EF4-FFF2-40B4-BE49-F238E27FC236}">
                <a16:creationId xmlns:a16="http://schemas.microsoft.com/office/drawing/2014/main" id="{1FA80757-47B7-6F47-B63E-A33DE101DA28}"/>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37891" name="灯片编号占位符 3">
            <a:extLst>
              <a:ext uri="{FF2B5EF4-FFF2-40B4-BE49-F238E27FC236}">
                <a16:creationId xmlns:a16="http://schemas.microsoft.com/office/drawing/2014/main" id="{DAECE9B0-F55A-6A44-AE05-B095728E5CF2}"/>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395AC94C-6492-D24B-BDBF-9907A6AFB102}" type="slidenum">
              <a:rPr lang="en-US" altLang="zh-CN" sz="1300" smtClean="0"/>
              <a:pPr/>
              <a:t>106</a:t>
            </a:fld>
            <a:endParaRPr lang="en-US" altLang="zh-CN" sz="1300"/>
          </a:p>
        </p:txBody>
      </p:sp>
    </p:spTree>
    <p:extLst>
      <p:ext uri="{BB962C8B-B14F-4D97-AF65-F5344CB8AC3E}">
        <p14:creationId xmlns:p14="http://schemas.microsoft.com/office/powerpoint/2010/main" val="2323816496"/>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30B6A5D8-B70E-564D-87B4-895286575AEE}"/>
              </a:ext>
            </a:extLst>
          </p:cNvPr>
          <p:cNvSpPr>
            <a:spLocks noGrp="1" noRot="1" noChangeAspect="1" noChangeArrowheads="1" noTextEdit="1"/>
          </p:cNvSpPr>
          <p:nvPr>
            <p:ph type="sldImg"/>
          </p:nvPr>
        </p:nvSpPr>
        <p:spPr>
          <a:xfrm>
            <a:off x="139700" y="768350"/>
            <a:ext cx="6819900" cy="3836988"/>
          </a:xfrm>
        </p:spPr>
      </p:sp>
      <p:sp>
        <p:nvSpPr>
          <p:cNvPr id="40962" name="备注占位符 2">
            <a:extLst>
              <a:ext uri="{FF2B5EF4-FFF2-40B4-BE49-F238E27FC236}">
                <a16:creationId xmlns:a16="http://schemas.microsoft.com/office/drawing/2014/main" id="{D98F30B7-629D-024C-BBA2-96A636DC03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40963" name="灯片编号占位符 3">
            <a:extLst>
              <a:ext uri="{FF2B5EF4-FFF2-40B4-BE49-F238E27FC236}">
                <a16:creationId xmlns:a16="http://schemas.microsoft.com/office/drawing/2014/main" id="{F57DC9CE-2C29-3E42-B07D-27D98E1B92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2792D1F-93E8-444F-AF93-62B81775280C}" type="slidenum">
              <a:rPr lang="en-US" altLang="zh-CN" sz="1300" smtClean="0"/>
              <a:pPr/>
              <a:t>108</a:t>
            </a:fld>
            <a:endParaRPr lang="en-US" altLang="zh-CN" sz="1300"/>
          </a:p>
        </p:txBody>
      </p:sp>
    </p:spTree>
    <p:extLst>
      <p:ext uri="{BB962C8B-B14F-4D97-AF65-F5344CB8AC3E}">
        <p14:creationId xmlns:p14="http://schemas.microsoft.com/office/powerpoint/2010/main" val="273794858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幻灯片图像占位符 1">
            <a:extLst>
              <a:ext uri="{FF2B5EF4-FFF2-40B4-BE49-F238E27FC236}">
                <a16:creationId xmlns:a16="http://schemas.microsoft.com/office/drawing/2014/main" id="{30B6A5D8-B70E-564D-87B4-895286575AEE}"/>
              </a:ext>
            </a:extLst>
          </p:cNvPr>
          <p:cNvSpPr>
            <a:spLocks noGrp="1" noRot="1" noChangeAspect="1" noChangeArrowheads="1" noTextEdit="1"/>
          </p:cNvSpPr>
          <p:nvPr>
            <p:ph type="sldImg"/>
          </p:nvPr>
        </p:nvSpPr>
        <p:spPr>
          <a:xfrm>
            <a:off x="139700" y="768350"/>
            <a:ext cx="6819900" cy="3836988"/>
          </a:xfrm>
        </p:spPr>
      </p:sp>
      <p:sp>
        <p:nvSpPr>
          <p:cNvPr id="40962" name="备注占位符 2">
            <a:extLst>
              <a:ext uri="{FF2B5EF4-FFF2-40B4-BE49-F238E27FC236}">
                <a16:creationId xmlns:a16="http://schemas.microsoft.com/office/drawing/2014/main" id="{D98F30B7-629D-024C-BBA2-96A636DC0303}"/>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40963" name="灯片编号占位符 3">
            <a:extLst>
              <a:ext uri="{FF2B5EF4-FFF2-40B4-BE49-F238E27FC236}">
                <a16:creationId xmlns:a16="http://schemas.microsoft.com/office/drawing/2014/main" id="{F57DC9CE-2C29-3E42-B07D-27D98E1B92A3}"/>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C2792D1F-93E8-444F-AF93-62B81775280C}" type="slidenum">
              <a:rPr lang="en-US" altLang="zh-CN" sz="1300" smtClean="0"/>
              <a:pPr/>
              <a:t>109</a:t>
            </a:fld>
            <a:endParaRPr lang="en-US" altLang="zh-CN" sz="1300"/>
          </a:p>
        </p:txBody>
      </p:sp>
    </p:spTree>
    <p:extLst>
      <p:ext uri="{BB962C8B-B14F-4D97-AF65-F5344CB8AC3E}">
        <p14:creationId xmlns:p14="http://schemas.microsoft.com/office/powerpoint/2010/main" val="562204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481013" y="1279525"/>
            <a:ext cx="6140450" cy="3454400"/>
          </a:xfrm>
        </p:spPr>
      </p:sp>
      <p:sp>
        <p:nvSpPr>
          <p:cNvPr id="3" name="备注占位符 2"/>
          <p:cNvSpPr>
            <a:spLocks noGrp="1"/>
          </p:cNvSpPr>
          <p:nvPr>
            <p:ph type="body" idx="1"/>
          </p:nvPr>
        </p:nvSpPr>
        <p:spPr/>
        <p:txBody>
          <a:bodyPr/>
          <a:lstStyle/>
          <a:p>
            <a:r>
              <a:rPr kumimoji="1" lang="en-US" altLang="zh-CN" dirty="0"/>
              <a:t>GDPR</a:t>
            </a:r>
            <a:r>
              <a:rPr kumimoji="1" lang="zh-CN" altLang="en-US" dirty="0"/>
              <a:t>的目的在于保护欧盟公民更好的控制他们的个人数据。数据在存储和流动过程中如何提供方式和机制。从根本上来说，大多数的合规机制都是关于数据安全的，他们的内容基本上可以归结为两个主要的关注点：“不要让数据流出”以及“不要让坏人进来”。</a:t>
            </a:r>
            <a:r>
              <a:rPr kumimoji="1" lang="en-US" altLang="zh-CN" dirty="0"/>
              <a:t>GDPR</a:t>
            </a:r>
            <a:r>
              <a:rPr kumimoji="1" lang="zh-CN" altLang="en-US" dirty="0"/>
              <a:t>扩展了这些基本理念，它要求个人有权利了解他们的数据是如何使用的，索取个人相关数据的副本，并且允许个人要求删除与他们相关的数据。从一个系统角度，良好的安全首先需要强有力的数据管理，确保其收集的个人信息安全，防止信息泄露、损坏、丢失。在发生或者可能发生个人信息泄露、损毁和丢失时，应当立即采取补救措施，并按照规定及时告知用户并向有关主管部门报告。</a:t>
            </a:r>
          </a:p>
          <a:p>
            <a:endParaRPr kumimoji="1" lang="zh-CN" altLang="en-US" dirty="0"/>
          </a:p>
          <a:p>
            <a:r>
              <a:rPr kumimoji="1" lang="en-US" altLang="zh-CN" dirty="0"/>
              <a:t>GDPR</a:t>
            </a:r>
            <a:r>
              <a:rPr kumimoji="1" lang="zh-CN" altLang="en-US" dirty="0"/>
              <a:t> 还提出了多种数据跨境传输的规定，</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solidFill>
                  <a:schemeClr val="tx1"/>
                </a:solidFill>
              </a:rPr>
              <a:t>1</a:t>
            </a:r>
            <a:r>
              <a:rPr lang="zh-CN" altLang="en-US" dirty="0">
                <a:solidFill>
                  <a:schemeClr val="tx1"/>
                </a:solidFill>
              </a:rPr>
              <a:t>：直接向</a:t>
            </a:r>
            <a:r>
              <a:rPr lang="zh-CN" altLang="en-US" dirty="0">
                <a:solidFill>
                  <a:srgbClr val="FF0000"/>
                </a:solidFill>
              </a:rPr>
              <a:t>通过欧盟进行充分性认定</a:t>
            </a:r>
            <a:r>
              <a:rPr lang="zh-CN" altLang="en-US" dirty="0">
                <a:solidFill>
                  <a:schemeClr val="tx1"/>
                </a:solidFill>
              </a:rPr>
              <a:t>的第三国传输数据</a:t>
            </a:r>
          </a:p>
          <a:p>
            <a:pPr marL="0" indent="0" algn="just">
              <a:buFont typeface="Wingdings" panose="05000000000000000000" pitchFamily="2" charset="2"/>
              <a:buNone/>
            </a:pPr>
            <a:r>
              <a:rPr lang="en-US" altLang="zh-CN" dirty="0">
                <a:solidFill>
                  <a:schemeClr val="tx1"/>
                </a:solidFill>
              </a:rPr>
              <a:t>2</a:t>
            </a:r>
            <a:r>
              <a:rPr lang="zh-CN" altLang="en-US" dirty="0">
                <a:solidFill>
                  <a:schemeClr val="tx1"/>
                </a:solidFill>
              </a:rPr>
              <a:t>：通过实施被认可的行为准则，签署符合相关要求的格式合同，有约束力的公司准则，通过相关认证等方式证明数据接收方满足适当的保护能力，来保护数据跨境流动的安全性。</a:t>
            </a:r>
          </a:p>
          <a:p>
            <a:pPr marL="0" indent="0" algn="just">
              <a:buFont typeface="Wingdings" panose="05000000000000000000" pitchFamily="2" charset="2"/>
              <a:buNone/>
            </a:pPr>
            <a:r>
              <a:rPr lang="en-US" altLang="zh-CN" dirty="0">
                <a:solidFill>
                  <a:schemeClr val="tx1"/>
                </a:solidFill>
              </a:rPr>
              <a:t>3</a:t>
            </a:r>
            <a:r>
              <a:rPr lang="zh-CN" altLang="en-US" dirty="0">
                <a:solidFill>
                  <a:schemeClr val="tx1"/>
                </a:solidFill>
              </a:rPr>
              <a:t>：在征得数据主体明示同意，基于公共利益，履行有利于数据主体的合同，基于组织正当利益等情形下也满足数据跨境传输要求。</a:t>
            </a:r>
            <a:endParaRPr lang="en-US" altLang="zh-CN"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dirty="0">
              <a:solidFill>
                <a:schemeClr val="tx1"/>
              </a:solidFill>
            </a:endParaRPr>
          </a:p>
          <a:p>
            <a:endParaRPr kumimoji="1" lang="zh-CN" altLang="en-US" dirty="0"/>
          </a:p>
        </p:txBody>
      </p:sp>
      <p:sp>
        <p:nvSpPr>
          <p:cNvPr id="4" name="幻灯片编号占位符 3"/>
          <p:cNvSpPr>
            <a:spLocks noGrp="1"/>
          </p:cNvSpPr>
          <p:nvPr>
            <p:ph type="sldNum" sz="quarter" idx="10"/>
          </p:nvPr>
        </p:nvSpPr>
        <p:spPr/>
        <p:txBody>
          <a:bodyPr/>
          <a:lstStyle/>
          <a:p>
            <a:fld id="{B18C035D-BF88-2D4C-A694-4EEEE05D6FB4}" type="slidenum">
              <a:rPr kumimoji="1" lang="zh-CN" altLang="en-US" smtClean="0"/>
              <a:t>12</a:t>
            </a:fld>
            <a:endParaRPr kumimoji="1" lang="zh-CN" altLang="en-US"/>
          </a:p>
        </p:txBody>
      </p:sp>
    </p:spTree>
    <p:extLst>
      <p:ext uri="{BB962C8B-B14F-4D97-AF65-F5344CB8AC3E}">
        <p14:creationId xmlns:p14="http://schemas.microsoft.com/office/powerpoint/2010/main" val="134754159"/>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幻灯片图像占位符 1">
            <a:extLst>
              <a:ext uri="{FF2B5EF4-FFF2-40B4-BE49-F238E27FC236}">
                <a16:creationId xmlns:a16="http://schemas.microsoft.com/office/drawing/2014/main" id="{9B64BCE3-DE31-3149-932F-1D25AF2D04C0}"/>
              </a:ext>
            </a:extLst>
          </p:cNvPr>
          <p:cNvSpPr>
            <a:spLocks noGrp="1" noRot="1" noChangeAspect="1" noChangeArrowheads="1" noTextEdit="1"/>
          </p:cNvSpPr>
          <p:nvPr>
            <p:ph type="sldImg"/>
          </p:nvPr>
        </p:nvSpPr>
        <p:spPr>
          <a:xfrm>
            <a:off x="139700" y="768350"/>
            <a:ext cx="6819900" cy="3836988"/>
          </a:xfrm>
        </p:spPr>
      </p:sp>
      <p:sp>
        <p:nvSpPr>
          <p:cNvPr id="43010" name="备注占位符 2">
            <a:extLst>
              <a:ext uri="{FF2B5EF4-FFF2-40B4-BE49-F238E27FC236}">
                <a16:creationId xmlns:a16="http://schemas.microsoft.com/office/drawing/2014/main" id="{DE296833-3DF1-D548-8317-36044B533FDF}"/>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kumimoji="1" lang="zh-CN" altLang="en-US"/>
          </a:p>
        </p:txBody>
      </p:sp>
      <p:sp>
        <p:nvSpPr>
          <p:cNvPr id="43011" name="灯片编号占位符 3">
            <a:extLst>
              <a:ext uri="{FF2B5EF4-FFF2-40B4-BE49-F238E27FC236}">
                <a16:creationId xmlns:a16="http://schemas.microsoft.com/office/drawing/2014/main" id="{30F8C694-A380-3A40-97F8-A24213C87F25}"/>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90600">
              <a:defRPr sz="2400">
                <a:solidFill>
                  <a:schemeClr val="tx1"/>
                </a:solidFill>
                <a:latin typeface="Times New Roman" panose="02020603050405020304" pitchFamily="18" charset="0"/>
                <a:ea typeface="宋体" panose="02010600030101010101" pitchFamily="2" charset="-122"/>
              </a:defRPr>
            </a:lvl1pPr>
            <a:lvl2pPr marL="742950" indent="-285750" defTabSz="990600">
              <a:defRPr sz="2400">
                <a:solidFill>
                  <a:schemeClr val="tx1"/>
                </a:solidFill>
                <a:latin typeface="Times New Roman" panose="02020603050405020304" pitchFamily="18" charset="0"/>
                <a:ea typeface="宋体" panose="02010600030101010101" pitchFamily="2" charset="-122"/>
              </a:defRPr>
            </a:lvl2pPr>
            <a:lvl3pPr marL="1143000" indent="-228600" defTabSz="990600">
              <a:defRPr sz="2400">
                <a:solidFill>
                  <a:schemeClr val="tx1"/>
                </a:solidFill>
                <a:latin typeface="Times New Roman" panose="02020603050405020304" pitchFamily="18" charset="0"/>
                <a:ea typeface="宋体" panose="02010600030101010101" pitchFamily="2" charset="-122"/>
              </a:defRPr>
            </a:lvl3pPr>
            <a:lvl4pPr marL="1600200" indent="-228600" defTabSz="990600">
              <a:defRPr sz="2400">
                <a:solidFill>
                  <a:schemeClr val="tx1"/>
                </a:solidFill>
                <a:latin typeface="Times New Roman" panose="02020603050405020304" pitchFamily="18" charset="0"/>
                <a:ea typeface="宋体" panose="02010600030101010101" pitchFamily="2" charset="-122"/>
              </a:defRPr>
            </a:lvl4pPr>
            <a:lvl5pPr marL="2057400" indent="-228600" defTabSz="990600">
              <a:defRPr sz="2400">
                <a:solidFill>
                  <a:schemeClr val="tx1"/>
                </a:solidFill>
                <a:latin typeface="Times New Roman" panose="02020603050405020304" pitchFamily="18" charset="0"/>
                <a:ea typeface="宋体" panose="02010600030101010101" pitchFamily="2" charset="-122"/>
              </a:defRPr>
            </a:lvl5pPr>
            <a:lvl6pPr marL="25146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defTabSz="990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fld id="{3A0FB137-8C5A-594C-A4F8-99650ED7C5C5}" type="slidenum">
              <a:rPr lang="en-US" altLang="zh-CN" sz="1300" smtClean="0"/>
              <a:pPr/>
              <a:t>110</a:t>
            </a:fld>
            <a:endParaRPr lang="en-US" altLang="zh-CN" sz="1300"/>
          </a:p>
        </p:txBody>
      </p:sp>
    </p:spTree>
    <p:extLst>
      <p:ext uri="{BB962C8B-B14F-4D97-AF65-F5344CB8AC3E}">
        <p14:creationId xmlns:p14="http://schemas.microsoft.com/office/powerpoint/2010/main" val="16458464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838200" y="1122680"/>
            <a:ext cx="105156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838200" y="3602355"/>
            <a:ext cx="10515600" cy="1655445"/>
          </a:xfrm>
        </p:spPr>
        <p:txBody>
          <a:bodyPr/>
          <a:lstStyle>
            <a:lvl1pPr marL="0" indent="0" algn="ctr">
              <a:buNone/>
              <a:defRPr sz="240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9D9C70D-B7C8-466D-B87C-22D855EF72C6}" type="datetimeFigureOut">
              <a:rPr lang="zh-CN" altLang="en-US" smtClean="0"/>
              <a:t>2023/11/12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3" name="内容占位符 2"/>
          <p:cNvSpPr>
            <a:spLocks noGrp="1"/>
          </p:cNvSpPr>
          <p:nvPr>
            <p:ph idx="1"/>
          </p:nvPr>
        </p:nvSpPr>
        <p:spPr>
          <a:xfrm>
            <a:off x="838200" y="327025"/>
            <a:ext cx="10515600" cy="5850255"/>
          </a:xfrm>
        </p:spPr>
        <p:txBody>
          <a:bodyPr/>
          <a:lstStyle>
            <a:lvl2pPr>
              <a:defRPr/>
            </a:lvl2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9D9C70D-B7C8-466D-B87C-22D855EF72C6}" type="datetimeFigureOut">
              <a:rPr lang="zh-CN" altLang="en-US" smtClean="0"/>
              <a:t>2023/11/12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t>‹#›</a:t>
            </a:fld>
            <a:endParaRPr lang="zh-CN" altLang="en-US"/>
          </a:p>
        </p:txBody>
      </p:sp>
      <p:cxnSp>
        <p:nvCxnSpPr>
          <p:cNvPr id="7" name="直接连接符 25">
            <a:extLst>
              <a:ext uri="{FF2B5EF4-FFF2-40B4-BE49-F238E27FC236}">
                <a16:creationId xmlns:a16="http://schemas.microsoft.com/office/drawing/2014/main" id="{8E4700E8-11D2-4B46-867D-6198CCB8334C}"/>
              </a:ext>
            </a:extLst>
          </p:cNvPr>
          <p:cNvCxnSpPr/>
          <p:nvPr userDrawn="1"/>
        </p:nvCxnSpPr>
        <p:spPr>
          <a:xfrm>
            <a:off x="274715" y="6466563"/>
            <a:ext cx="960718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99136256-CFD2-094F-ADBD-B1E88D488D4F}"/>
              </a:ext>
            </a:extLst>
          </p:cNvPr>
          <p:cNvPicPr>
            <a:picLocks noChangeAspect="1"/>
          </p:cNvPicPr>
          <p:nvPr userDrawn="1"/>
        </p:nvPicPr>
        <p:blipFill>
          <a:blip r:embed="rId2"/>
          <a:stretch>
            <a:fillRect/>
          </a:stretch>
        </p:blipFill>
        <p:spPr>
          <a:xfrm>
            <a:off x="9791206" y="6237277"/>
            <a:ext cx="2251153" cy="426849"/>
          </a:xfrm>
          <a:prstGeom prst="rect">
            <a:avLst/>
          </a:prstGeom>
        </p:spPr>
      </p:pic>
      <p:grpSp>
        <p:nvGrpSpPr>
          <p:cNvPr id="9" name="组合 8">
            <a:extLst>
              <a:ext uri="{FF2B5EF4-FFF2-40B4-BE49-F238E27FC236}">
                <a16:creationId xmlns:a16="http://schemas.microsoft.com/office/drawing/2014/main" id="{2EB5B3B5-CB18-DF42-B82E-E80280517C57}"/>
              </a:ext>
            </a:extLst>
          </p:cNvPr>
          <p:cNvGrpSpPr/>
          <p:nvPr userDrawn="1"/>
        </p:nvGrpSpPr>
        <p:grpSpPr>
          <a:xfrm>
            <a:off x="442913" y="866027"/>
            <a:ext cx="11269662" cy="1"/>
            <a:chOff x="442913" y="4600577"/>
            <a:chExt cx="11269662" cy="1"/>
          </a:xfrm>
        </p:grpSpPr>
        <p:cxnSp>
          <p:nvCxnSpPr>
            <p:cNvPr id="10" name="直接连接符 31">
              <a:extLst>
                <a:ext uri="{FF2B5EF4-FFF2-40B4-BE49-F238E27FC236}">
                  <a16:creationId xmlns:a16="http://schemas.microsoft.com/office/drawing/2014/main" id="{DB4A3930-19CA-E74A-A198-1555ADD6B0A5}"/>
                </a:ext>
              </a:extLst>
            </p:cNvPr>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a:extLst>
                <a:ext uri="{FF2B5EF4-FFF2-40B4-BE49-F238E27FC236}">
                  <a16:creationId xmlns:a16="http://schemas.microsoft.com/office/drawing/2014/main" id="{1A4ED9B2-59AB-6842-83F7-686058FCD17B}"/>
                </a:ext>
              </a:extLst>
            </p:cNvPr>
            <p:cNvCxnSpPr>
              <a:cxnSpLocks/>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2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9D9C70D-B7C8-466D-B87C-22D855EF72C6}" type="datetimeFigureOut">
              <a:rPr lang="zh-CN" altLang="en-US" smtClean="0"/>
              <a:t>2023/11/12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t>‹#›</a:t>
            </a:fld>
            <a:endParaRPr lang="zh-CN" altLang="en-US"/>
          </a:p>
        </p:txBody>
      </p:sp>
      <p:cxnSp>
        <p:nvCxnSpPr>
          <p:cNvPr id="7" name="直接连接符 25">
            <a:extLst>
              <a:ext uri="{FF2B5EF4-FFF2-40B4-BE49-F238E27FC236}">
                <a16:creationId xmlns:a16="http://schemas.microsoft.com/office/drawing/2014/main" id="{D2D1D4DE-9FB8-7E43-ABE8-F00500E18A15}"/>
              </a:ext>
            </a:extLst>
          </p:cNvPr>
          <p:cNvCxnSpPr/>
          <p:nvPr userDrawn="1"/>
        </p:nvCxnSpPr>
        <p:spPr>
          <a:xfrm>
            <a:off x="274715" y="6466563"/>
            <a:ext cx="960718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 name="图片 7">
            <a:extLst>
              <a:ext uri="{FF2B5EF4-FFF2-40B4-BE49-F238E27FC236}">
                <a16:creationId xmlns:a16="http://schemas.microsoft.com/office/drawing/2014/main" id="{97DF1284-9F12-BE41-B552-69C41019BD10}"/>
              </a:ext>
            </a:extLst>
          </p:cNvPr>
          <p:cNvPicPr>
            <a:picLocks noChangeAspect="1"/>
          </p:cNvPicPr>
          <p:nvPr userDrawn="1"/>
        </p:nvPicPr>
        <p:blipFill>
          <a:blip r:embed="rId2"/>
          <a:stretch>
            <a:fillRect/>
          </a:stretch>
        </p:blipFill>
        <p:spPr>
          <a:xfrm>
            <a:off x="9791206" y="6237277"/>
            <a:ext cx="2251153" cy="426849"/>
          </a:xfrm>
          <a:prstGeom prst="rect">
            <a:avLst/>
          </a:prstGeom>
        </p:spPr>
      </p:pic>
      <p:grpSp>
        <p:nvGrpSpPr>
          <p:cNvPr id="9" name="组合 8">
            <a:extLst>
              <a:ext uri="{FF2B5EF4-FFF2-40B4-BE49-F238E27FC236}">
                <a16:creationId xmlns:a16="http://schemas.microsoft.com/office/drawing/2014/main" id="{6C55D1B4-63FA-8E48-B62A-1E36301B0D7C}"/>
              </a:ext>
            </a:extLst>
          </p:cNvPr>
          <p:cNvGrpSpPr/>
          <p:nvPr userDrawn="1"/>
        </p:nvGrpSpPr>
        <p:grpSpPr>
          <a:xfrm>
            <a:off x="442913" y="866027"/>
            <a:ext cx="11269662" cy="1"/>
            <a:chOff x="442913" y="4600577"/>
            <a:chExt cx="11269662" cy="1"/>
          </a:xfrm>
        </p:grpSpPr>
        <p:cxnSp>
          <p:nvCxnSpPr>
            <p:cNvPr id="10" name="直接连接符 31">
              <a:extLst>
                <a:ext uri="{FF2B5EF4-FFF2-40B4-BE49-F238E27FC236}">
                  <a16:creationId xmlns:a16="http://schemas.microsoft.com/office/drawing/2014/main" id="{AB8BEC16-CA8C-974B-8764-B57E61F057B6}"/>
                </a:ext>
              </a:extLst>
            </p:cNvPr>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1" name="直接连接符 32">
              <a:extLst>
                <a:ext uri="{FF2B5EF4-FFF2-40B4-BE49-F238E27FC236}">
                  <a16:creationId xmlns:a16="http://schemas.microsoft.com/office/drawing/2014/main" id="{4AB28055-ACAE-954B-BD6A-0AB8B42BB2DD}"/>
                </a:ext>
              </a:extLst>
            </p:cNvPr>
            <p:cNvCxnSpPr>
              <a:cxnSpLocks/>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5_标题和内容">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8E80666-FB37-4B36-9149-507F3B0178E3}" type="datetimeFigureOut">
              <a:rPr lang="en-US" smtClean="0"/>
              <a:pPr/>
              <a:t>11/12/23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7E63A33-8271-4DD0-9C48-789913D7C115}" type="slidenum">
              <a:rPr lang="en-US" smtClean="0"/>
              <a:pPr/>
              <a:t>‹#›</a:t>
            </a:fld>
            <a:endParaRPr lang="en-US"/>
          </a:p>
        </p:txBody>
      </p:sp>
      <p:sp>
        <p:nvSpPr>
          <p:cNvPr id="8" name="Title 7"/>
          <p:cNvSpPr>
            <a:spLocks noGrp="1"/>
          </p:cNvSpPr>
          <p:nvPr>
            <p:ph type="title"/>
          </p:nvPr>
        </p:nvSpPr>
        <p:spPr/>
        <p:txBody>
          <a:bodyPr/>
          <a:lstStyle/>
          <a:p>
            <a:r>
              <a:rPr lang="zh-CN" altLang="en-US"/>
              <a:t>单击此处编辑母版标题样式</a:t>
            </a:r>
            <a:endParaRPr lang="en-US"/>
          </a:p>
        </p:txBody>
      </p:sp>
      <p:sp>
        <p:nvSpPr>
          <p:cNvPr id="10" name="Content Placeholder 9"/>
          <p:cNvSpPr>
            <a:spLocks noGrp="1"/>
          </p:cNvSpPr>
          <p:nvPr>
            <p:ph sz="quarter" idx="13"/>
          </p:nvPr>
        </p:nvSpPr>
        <p:spPr>
          <a:xfrm>
            <a:off x="1524000" y="731520"/>
            <a:ext cx="8534400" cy="347472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36636679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cxnSp>
        <p:nvCxnSpPr>
          <p:cNvPr id="26" name="直接连接符 25">
            <a:extLst>
              <a:ext uri="{FF2B5EF4-FFF2-40B4-BE49-F238E27FC236}">
                <a16:creationId xmlns:a16="http://schemas.microsoft.com/office/drawing/2014/main" id="{71AD41E2-1E73-4BBA-914A-CFFCE45796E3}"/>
              </a:ext>
            </a:extLst>
          </p:cNvPr>
          <p:cNvCxnSpPr/>
          <p:nvPr userDrawn="1"/>
        </p:nvCxnSpPr>
        <p:spPr>
          <a:xfrm>
            <a:off x="274715" y="6466563"/>
            <a:ext cx="960718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31" name="组合 30">
            <a:extLst>
              <a:ext uri="{FF2B5EF4-FFF2-40B4-BE49-F238E27FC236}">
                <a16:creationId xmlns:a16="http://schemas.microsoft.com/office/drawing/2014/main" id="{0D34E2DD-FDF3-49B0-B26F-510F991DFFF7}"/>
              </a:ext>
            </a:extLst>
          </p:cNvPr>
          <p:cNvGrpSpPr/>
          <p:nvPr userDrawn="1"/>
        </p:nvGrpSpPr>
        <p:grpSpPr>
          <a:xfrm>
            <a:off x="442913" y="866027"/>
            <a:ext cx="11269662" cy="1"/>
            <a:chOff x="442913" y="4600577"/>
            <a:chExt cx="11269662" cy="1"/>
          </a:xfrm>
        </p:grpSpPr>
        <p:cxnSp>
          <p:nvCxnSpPr>
            <p:cNvPr id="32" name="直接连接符 31">
              <a:extLst>
                <a:ext uri="{FF2B5EF4-FFF2-40B4-BE49-F238E27FC236}">
                  <a16:creationId xmlns:a16="http://schemas.microsoft.com/office/drawing/2014/main" id="{7EB9E54A-B433-434D-B334-3A99BD768B7B}"/>
                </a:ext>
              </a:extLst>
            </p:cNvPr>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33" name="直接连接符 32">
              <a:extLst>
                <a:ext uri="{FF2B5EF4-FFF2-40B4-BE49-F238E27FC236}">
                  <a16:creationId xmlns:a16="http://schemas.microsoft.com/office/drawing/2014/main" id="{51E661F0-D948-44A4-A796-51D5855CC1ED}"/>
                </a:ext>
              </a:extLst>
            </p:cNvPr>
            <p:cNvCxnSpPr>
              <a:cxnSpLocks/>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pic>
        <p:nvPicPr>
          <p:cNvPr id="2" name="图片 1">
            <a:extLst>
              <a:ext uri="{FF2B5EF4-FFF2-40B4-BE49-F238E27FC236}">
                <a16:creationId xmlns:a16="http://schemas.microsoft.com/office/drawing/2014/main" id="{2AB818E6-34B2-4EB4-02C0-6CFB7FB9934D}"/>
              </a:ext>
            </a:extLst>
          </p:cNvPr>
          <p:cNvPicPr>
            <a:picLocks noChangeAspect="1"/>
          </p:cNvPicPr>
          <p:nvPr userDrawn="1"/>
        </p:nvPicPr>
        <p:blipFill>
          <a:blip r:embed="rId2"/>
          <a:stretch>
            <a:fillRect/>
          </a:stretch>
        </p:blipFill>
        <p:spPr>
          <a:xfrm>
            <a:off x="9791206" y="6237277"/>
            <a:ext cx="2251153" cy="426849"/>
          </a:xfrm>
          <a:prstGeom prst="rect">
            <a:avLst/>
          </a:prstGeom>
        </p:spPr>
      </p:pic>
    </p:spTree>
    <p:extLst>
      <p:ext uri="{BB962C8B-B14F-4D97-AF65-F5344CB8AC3E}">
        <p14:creationId xmlns:p14="http://schemas.microsoft.com/office/powerpoint/2010/main" val="193272224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541371"/>
            <a:ext cx="10363200" cy="609398"/>
          </a:xfrm>
          <a:prstGeom prst="rect">
            <a:avLst/>
          </a:prstGeom>
        </p:spPr>
        <p:txBody>
          <a:bodyPr wrap="square" lIns="0" tIns="0" rIns="0" bIns="0">
            <a:spAutoFit/>
          </a:bodyPr>
          <a:lstStyle>
            <a:lvl1pPr>
              <a:defRPr/>
            </a:lvl1pPr>
          </a:lstStyle>
          <a:p>
            <a:endParaRPr/>
          </a:p>
        </p:txBody>
      </p:sp>
      <p:sp>
        <p:nvSpPr>
          <p:cNvPr id="3" name="Holder 3"/>
          <p:cNvSpPr>
            <a:spLocks noGrp="1"/>
          </p:cNvSpPr>
          <p:nvPr>
            <p:ph type="subTitle" idx="4"/>
          </p:nvPr>
        </p:nvSpPr>
        <p:spPr>
          <a:xfrm>
            <a:off x="1828800" y="3840480"/>
            <a:ext cx="8534400" cy="387798"/>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11/12/23</a:t>
            </a:fld>
            <a:endParaRPr lang="en-US"/>
          </a:p>
        </p:txBody>
      </p:sp>
      <p:sp>
        <p:nvSpPr>
          <p:cNvPr id="6" name="Holder 6"/>
          <p:cNvSpPr>
            <a:spLocks noGrp="1"/>
          </p:cNvSpPr>
          <p:nvPr>
            <p:ph type="sldNum" sz="quarter" idx="7"/>
          </p:nvPr>
        </p:nvSpPr>
        <p:spPr/>
        <p:txBody>
          <a:bodyPr lIns="0" tIns="0" rIns="0" bIns="0"/>
          <a:lstStyle>
            <a:lvl1pPr>
              <a:defRPr sz="1200" b="0" i="0">
                <a:solidFill>
                  <a:schemeClr val="tx1"/>
                </a:solidFill>
                <a:latin typeface="Garamond" panose="02020404030301010803"/>
                <a:cs typeface="Garamond" panose="02020404030301010803"/>
              </a:defRPr>
            </a:lvl1pPr>
          </a:lstStyle>
          <a:p>
            <a:pPr marL="97155">
              <a:lnSpc>
                <a:spcPts val="1375"/>
              </a:lnSpc>
            </a:pPr>
            <a:fld id="{81D60167-4931-47E6-BA6A-407CBD079E47}" type="slidenum">
              <a:rPr lang="en-US" altLang="zh-CN" smtClean="0"/>
              <a:pPr marL="97155">
                <a:lnSpc>
                  <a:spcPts val="1375"/>
                </a:lnSpc>
              </a:pPr>
              <a:t>‹#›</a:t>
            </a:fld>
            <a:endParaRPr lang="en-US" altLang="zh-CN" dirty="0"/>
          </a:p>
        </p:txBody>
      </p:sp>
    </p:spTree>
    <p:extLst>
      <p:ext uri="{BB962C8B-B14F-4D97-AF65-F5344CB8AC3E}">
        <p14:creationId xmlns:p14="http://schemas.microsoft.com/office/powerpoint/2010/main" val="62033949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a:t>单击此处编辑母版标题样式</a:t>
            </a:r>
          </a:p>
        </p:txBody>
      </p:sp>
      <p:sp>
        <p:nvSpPr>
          <p:cNvPr id="3" name="内容占位符 2"/>
          <p:cNvSpPr>
            <a:spLocks noGrp="1"/>
          </p:cNvSpPr>
          <p:nvPr>
            <p:ph idx="1"/>
          </p:nvPr>
        </p:nvSpPr>
        <p:spPr>
          <a:xfrm>
            <a:off x="838200" y="1702435"/>
            <a:ext cx="10515600" cy="4474845"/>
          </a:xfrm>
        </p:spPr>
        <p:txBody>
          <a:bodyPr/>
          <a:lstStyle>
            <a:lvl2pPr>
              <a:defRPr/>
            </a:lvl2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9D9C70D-B7C8-466D-B87C-22D855EF72C6}" type="datetimeFigureOut">
              <a:rPr lang="zh-CN" altLang="en-US" smtClean="0"/>
              <a:t>2023/11/12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2959100"/>
            <a:ext cx="10515600" cy="2781300"/>
          </a:xfrm>
        </p:spPr>
        <p:txBody>
          <a:bodyPr anchor="t" anchorCtr="0"/>
          <a:lstStyle>
            <a:lvl1pPr>
              <a:defRPr sz="4800"/>
            </a:lvl1pPr>
          </a:lstStyle>
          <a:p>
            <a:r>
              <a:rPr lang="zh-CN" altLang="en-US"/>
              <a:t>单击此处编辑母版标题样式</a:t>
            </a:r>
          </a:p>
        </p:txBody>
      </p:sp>
      <p:sp>
        <p:nvSpPr>
          <p:cNvPr id="3" name="文本占位符 2"/>
          <p:cNvSpPr>
            <a:spLocks noGrp="1"/>
          </p:cNvSpPr>
          <p:nvPr>
            <p:ph type="body" idx="1"/>
          </p:nvPr>
        </p:nvSpPr>
        <p:spPr>
          <a:xfrm>
            <a:off x="838200" y="1722120"/>
            <a:ext cx="10515600" cy="1102995"/>
          </a:xfrm>
        </p:spPr>
        <p:txBody>
          <a:bodyPr lIns="144145" anchor="b" anchorCtr="0"/>
          <a:lstStyle>
            <a:lvl1pPr marL="0" indent="0">
              <a:buNone/>
              <a:defRPr sz="2400">
                <a:solidFill>
                  <a:schemeClr val="tx1">
                    <a:lumMod val="50000"/>
                    <a:lumOff val="50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59D9C70D-B7C8-466D-B87C-22D855EF72C6}" type="datetimeFigureOut">
              <a:rPr lang="zh-CN" altLang="en-US" smtClean="0"/>
              <a:t>2023/11/12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lgn="ctr">
              <a:defRPr/>
            </a:lvl1p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9D9C70D-B7C8-466D-B87C-22D855EF72C6}" type="datetimeFigureOut">
              <a:rPr lang="zh-CN" altLang="en-US" smtClean="0"/>
              <a:t>2023/11/12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40105" y="365125"/>
            <a:ext cx="10515600" cy="800100"/>
          </a:xfrm>
        </p:spPr>
        <p:txBody>
          <a:bodyPr anchor="ctr" anchorCtr="0"/>
          <a:lstStyle>
            <a:lvl1pPr algn="ctr">
              <a:defRPr/>
            </a:lvl1pPr>
          </a:lstStyle>
          <a:p>
            <a:r>
              <a:rPr lang="zh-CN" altLang="en-US"/>
              <a:t>单击此处编辑母版标题样式</a:t>
            </a:r>
          </a:p>
        </p:txBody>
      </p:sp>
      <p:sp>
        <p:nvSpPr>
          <p:cNvPr id="3" name="文本占位符 2"/>
          <p:cNvSpPr>
            <a:spLocks noGrp="1"/>
          </p:cNvSpPr>
          <p:nvPr>
            <p:ph type="body" idx="1"/>
          </p:nvPr>
        </p:nvSpPr>
        <p:spPr>
          <a:xfrm>
            <a:off x="839470" y="1482090"/>
            <a:ext cx="5220970"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4" name="内容占位符 3"/>
          <p:cNvSpPr>
            <a:spLocks noGrp="1"/>
          </p:cNvSpPr>
          <p:nvPr>
            <p:ph sz="half" idx="2"/>
          </p:nvPr>
        </p:nvSpPr>
        <p:spPr>
          <a:xfrm>
            <a:off x="838200" y="2368550"/>
            <a:ext cx="5222240" cy="3820795"/>
          </a:xfrm>
        </p:spPr>
        <p:txBody>
          <a:bodyPr/>
          <a:lstStyle>
            <a:lvl1pPr>
              <a:defRPr sz="2800"/>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256655" y="1482090"/>
            <a:ext cx="5097145" cy="823595"/>
          </a:xfrm>
        </p:spPr>
        <p:txBody>
          <a:bodyPr anchor="ctr" anchorCtr="0"/>
          <a:lstStyle>
            <a:lvl1pPr marL="0" indent="0">
              <a:buNone/>
              <a:defRPr sz="3200">
                <a:solidFill>
                  <a:srgbClr val="0070C0"/>
                </a:solidFill>
              </a:defRPr>
            </a:lvl1pPr>
            <a:lvl2pPr marL="457200" indent="0">
              <a:buNone/>
              <a:defRPr sz="2400"/>
            </a:lvl2pPr>
            <a:lvl3pPr marL="914400" indent="0">
              <a:buNone/>
              <a:defRPr sz="2000"/>
            </a:lvl3pPr>
            <a:lvl4pPr marL="1371600" indent="0">
              <a:buNone/>
              <a:defRPr sz="1800"/>
            </a:lvl4pPr>
            <a:lvl5pPr marL="1828800" indent="0">
              <a:buNone/>
              <a:defRPr sz="1800"/>
            </a:lvl5pPr>
            <a:lvl6pPr marL="2286000" indent="0">
              <a:buNone/>
              <a:defRPr sz="1800"/>
            </a:lvl6pPr>
            <a:lvl7pPr marL="2743200" indent="0">
              <a:buNone/>
              <a:defRPr sz="1800"/>
            </a:lvl7pPr>
            <a:lvl8pPr marL="3200400" indent="0">
              <a:buNone/>
              <a:defRPr sz="1800"/>
            </a:lvl8pPr>
            <a:lvl9pPr marL="3657600" indent="0">
              <a:buNone/>
              <a:defRPr sz="1800"/>
            </a:lvl9pPr>
          </a:lstStyle>
          <a:p>
            <a:pPr lvl="0"/>
            <a:r>
              <a:rPr lang="zh-CN" altLang="en-US"/>
              <a:t>单击此处编辑母版文本样式</a:t>
            </a:r>
          </a:p>
        </p:txBody>
      </p:sp>
      <p:sp>
        <p:nvSpPr>
          <p:cNvPr id="6" name="内容占位符 5"/>
          <p:cNvSpPr>
            <a:spLocks noGrp="1"/>
          </p:cNvSpPr>
          <p:nvPr>
            <p:ph sz="quarter" idx="4"/>
          </p:nvPr>
        </p:nvSpPr>
        <p:spPr>
          <a:xfrm>
            <a:off x="6256655" y="2368550"/>
            <a:ext cx="5097145" cy="3820795"/>
          </a:xfrm>
        </p:spPr>
        <p:txBody>
          <a:bodyPr/>
          <a:lstStyle>
            <a:lvl1pPr>
              <a:defRPr sz="2800"/>
            </a:lvl1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9D9C70D-B7C8-466D-B87C-22D855EF72C6}" type="datetimeFigureOut">
              <a:rPr lang="zh-CN" altLang="en-US" smtClean="0"/>
              <a:t>2023/11/12</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obj" preserve="1">
  <p:cSld name="3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200" y="197485"/>
            <a:ext cx="10515600" cy="1325563"/>
          </a:xfrm>
        </p:spPr>
        <p:txBody>
          <a:bodyPr anchor="b" anchorCtr="0"/>
          <a:lstStyle/>
          <a:p>
            <a:r>
              <a:rPr lang="zh-CN" altLang="en-US"/>
              <a:t>单击此处编辑母版标题样式</a:t>
            </a:r>
          </a:p>
        </p:txBody>
      </p:sp>
      <p:sp>
        <p:nvSpPr>
          <p:cNvPr id="4" name="日期占位符 3"/>
          <p:cNvSpPr>
            <a:spLocks noGrp="1"/>
          </p:cNvSpPr>
          <p:nvPr>
            <p:ph type="dt" sz="half" idx="10"/>
          </p:nvPr>
        </p:nvSpPr>
        <p:spPr/>
        <p:txBody>
          <a:bodyPr/>
          <a:lstStyle/>
          <a:p>
            <a:fld id="{59D9C70D-B7C8-466D-B87C-22D855EF72C6}" type="datetimeFigureOut">
              <a:rPr lang="zh-CN" altLang="en-US" smtClean="0"/>
              <a:t>2023/11/12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图片 + 文本">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12700" y="-1905"/>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7350125" y="457200"/>
            <a:ext cx="4392295" cy="1055370"/>
          </a:xfrm>
        </p:spPr>
        <p:txBody>
          <a:bodyPr anchor="b" anchorCtr="0"/>
          <a:lstStyle>
            <a:lvl1pPr>
              <a:defRPr sz="3200"/>
            </a:lvl1pPr>
          </a:lstStyle>
          <a:p>
            <a:r>
              <a:rPr lang="zh-CN" altLang="en-US"/>
              <a:t>单击此处编辑母版标题样式</a:t>
            </a:r>
          </a:p>
        </p:txBody>
      </p:sp>
      <p:sp>
        <p:nvSpPr>
          <p:cNvPr id="4" name="文本占位符 3"/>
          <p:cNvSpPr>
            <a:spLocks noGrp="1"/>
          </p:cNvSpPr>
          <p:nvPr>
            <p:ph type="body" sz="half" idx="2"/>
          </p:nvPr>
        </p:nvSpPr>
        <p:spPr>
          <a:xfrm>
            <a:off x="7349490" y="1694180"/>
            <a:ext cx="439356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D9C70D-B7C8-466D-B87C-22D855EF72C6}" type="datetimeFigureOut">
              <a:rPr lang="zh-CN" altLang="en-US" smtClean="0"/>
              <a:t>2023/11/12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文本 + 图片">
    <p:spTree>
      <p:nvGrpSpPr>
        <p:cNvPr id="1" name=""/>
        <p:cNvGrpSpPr/>
        <p:nvPr/>
      </p:nvGrpSpPr>
      <p:grpSpPr>
        <a:xfrm>
          <a:off x="0" y="0"/>
          <a:ext cx="0" cy="0"/>
          <a:chOff x="0" y="0"/>
          <a:chExt cx="0" cy="0"/>
        </a:xfrm>
      </p:grpSpPr>
      <p:sp>
        <p:nvSpPr>
          <p:cNvPr id="3" name="图片占位符 2"/>
          <p:cNvSpPr>
            <a:spLocks noGrp="1"/>
          </p:cNvSpPr>
          <p:nvPr>
            <p:ph type="pic" idx="1"/>
          </p:nvPr>
        </p:nvSpPr>
        <p:spPr>
          <a:xfrm>
            <a:off x="5183505" y="-7620"/>
            <a:ext cx="7017385" cy="6861810"/>
          </a:xfrm>
          <a:noFill/>
        </p:spPr>
        <p:txBody>
          <a:bodyPr lIns="252095" tIns="144145"/>
          <a:lstStyle>
            <a:lvl1pPr marL="0" indent="0" algn="ctr">
              <a:buNone/>
              <a:defRPr sz="1800">
                <a:solidFill>
                  <a:schemeClr val="tx1">
                    <a:lumMod val="50000"/>
                    <a:lumOff val="50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2" name="标题 1"/>
          <p:cNvSpPr>
            <a:spLocks noGrp="1"/>
          </p:cNvSpPr>
          <p:nvPr>
            <p:ph type="title"/>
          </p:nvPr>
        </p:nvSpPr>
        <p:spPr>
          <a:xfrm>
            <a:off x="409575" y="457200"/>
            <a:ext cx="4279900" cy="1055370"/>
          </a:xfrm>
        </p:spPr>
        <p:txBody>
          <a:bodyPr anchor="t" anchorCtr="0"/>
          <a:lstStyle>
            <a:lvl1pPr>
              <a:defRPr sz="3200"/>
            </a:lvl1pPr>
          </a:lstStyle>
          <a:p>
            <a:r>
              <a:rPr lang="zh-CN" altLang="en-US"/>
              <a:t>单击此处编辑母版标题样式</a:t>
            </a:r>
          </a:p>
        </p:txBody>
      </p:sp>
      <p:sp>
        <p:nvSpPr>
          <p:cNvPr id="4" name="文本占位符 3"/>
          <p:cNvSpPr>
            <a:spLocks noGrp="1"/>
          </p:cNvSpPr>
          <p:nvPr>
            <p:ph type="body" sz="half" idx="2"/>
          </p:nvPr>
        </p:nvSpPr>
        <p:spPr>
          <a:xfrm>
            <a:off x="409575" y="1694180"/>
            <a:ext cx="4280535" cy="4480560"/>
          </a:xfrm>
        </p:spPr>
        <p:txBody>
          <a:bodyPr/>
          <a:lstStyle>
            <a:lvl1pPr marL="0" indent="0">
              <a:buNone/>
              <a:defRPr sz="2800">
                <a:solidFill>
                  <a:schemeClr val="tx1"/>
                </a:solidFill>
              </a:defRPr>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59D9C70D-B7C8-466D-B87C-22D855EF72C6}" type="datetimeFigureOut">
              <a:rPr lang="zh-CN" altLang="en-US" smtClean="0"/>
              <a:t>2023/11/12</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F9045BA-9AC9-4435-A9A0-D822685BA71C}"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4_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59D9C70D-B7C8-466D-B87C-22D855EF72C6}" type="datetimeFigureOut">
              <a:rPr lang="zh-CN" altLang="en-US" smtClean="0"/>
              <a:t>2023/11/12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F9045BA-9AC9-4435-A9A0-D822685BA71C}" type="slidenum">
              <a:rPr lang="zh-CN" altLang="en-US" smtClean="0"/>
              <a:t>‹#›</a:t>
            </a:fld>
            <a:endParaRPr lang="zh-CN" altLang="en-US"/>
          </a:p>
        </p:txBody>
      </p:sp>
      <p:sp>
        <p:nvSpPr>
          <p:cNvPr id="3"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7"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9D9C70D-B7C8-466D-B87C-22D855EF72C6}" type="datetimeFigureOut">
              <a:rPr lang="zh-CN" altLang="en-US" smtClean="0"/>
              <a:t>2023/11/12</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F9045BA-9AC9-4435-A9A0-D822685BA71C}" type="slidenum">
              <a:rPr lang="zh-CN" altLang="en-US" smtClean="0"/>
              <a:t>‹#›</a:t>
            </a:fld>
            <a:endParaRPr lang="zh-CN" altLang="en-US"/>
          </a:p>
        </p:txBody>
      </p:sp>
      <p:cxnSp>
        <p:nvCxnSpPr>
          <p:cNvPr id="12" name="直接连接符 25">
            <a:extLst>
              <a:ext uri="{FF2B5EF4-FFF2-40B4-BE49-F238E27FC236}">
                <a16:creationId xmlns:a16="http://schemas.microsoft.com/office/drawing/2014/main" id="{F765D506-372B-7B4A-AC59-0673A8E2C535}"/>
              </a:ext>
            </a:extLst>
          </p:cNvPr>
          <p:cNvCxnSpPr/>
          <p:nvPr userDrawn="1"/>
        </p:nvCxnSpPr>
        <p:spPr>
          <a:xfrm>
            <a:off x="274715" y="6466563"/>
            <a:ext cx="9607186"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5BD6D43D-A945-7F4D-930B-07061A888C0A}"/>
              </a:ext>
            </a:extLst>
          </p:cNvPr>
          <p:cNvPicPr>
            <a:picLocks noChangeAspect="1"/>
          </p:cNvPicPr>
          <p:nvPr userDrawn="1"/>
        </p:nvPicPr>
        <p:blipFill>
          <a:blip r:embed="rId16"/>
          <a:stretch>
            <a:fillRect/>
          </a:stretch>
        </p:blipFill>
        <p:spPr>
          <a:xfrm>
            <a:off x="9791206" y="6237277"/>
            <a:ext cx="2251153" cy="426849"/>
          </a:xfrm>
          <a:prstGeom prst="rect">
            <a:avLst/>
          </a:prstGeom>
        </p:spPr>
      </p:pic>
      <p:grpSp>
        <p:nvGrpSpPr>
          <p:cNvPr id="14" name="组合 13">
            <a:extLst>
              <a:ext uri="{FF2B5EF4-FFF2-40B4-BE49-F238E27FC236}">
                <a16:creationId xmlns:a16="http://schemas.microsoft.com/office/drawing/2014/main" id="{DFE061FC-D520-864D-8825-EA5B261586A9}"/>
              </a:ext>
            </a:extLst>
          </p:cNvPr>
          <p:cNvGrpSpPr/>
          <p:nvPr userDrawn="1"/>
        </p:nvGrpSpPr>
        <p:grpSpPr>
          <a:xfrm>
            <a:off x="442913" y="866027"/>
            <a:ext cx="11269662" cy="1"/>
            <a:chOff x="442913" y="4600577"/>
            <a:chExt cx="11269662" cy="1"/>
          </a:xfrm>
        </p:grpSpPr>
        <p:cxnSp>
          <p:nvCxnSpPr>
            <p:cNvPr id="15" name="直接连接符 31">
              <a:extLst>
                <a:ext uri="{FF2B5EF4-FFF2-40B4-BE49-F238E27FC236}">
                  <a16:creationId xmlns:a16="http://schemas.microsoft.com/office/drawing/2014/main" id="{55AB70C7-0406-8D4C-9C1E-0B9321EFEC94}"/>
                </a:ext>
              </a:extLst>
            </p:cNvPr>
            <p:cNvCxnSpPr/>
            <p:nvPr/>
          </p:nvCxnSpPr>
          <p:spPr>
            <a:xfrm>
              <a:off x="3714750" y="4600578"/>
              <a:ext cx="7997825" cy="0"/>
            </a:xfrm>
            <a:prstGeom prst="line">
              <a:avLst/>
            </a:prstGeom>
            <a:noFill/>
            <a:ln w="38100" cap="flat" cmpd="sng" algn="ctr">
              <a:gradFill>
                <a:gsLst>
                  <a:gs pos="0">
                    <a:srgbClr val="004299"/>
                  </a:gs>
                  <a:gs pos="100000">
                    <a:srgbClr val="004299">
                      <a:alpha val="0"/>
                    </a:srgbClr>
                  </a:gs>
                </a:gsLst>
                <a:lin ang="0" scaled="0"/>
              </a:gradFill>
              <a:prstDash val="solid"/>
              <a:miter lim="800000"/>
            </a:ln>
            <a:effectLst/>
          </p:spPr>
        </p:cxnSp>
        <p:cxnSp>
          <p:nvCxnSpPr>
            <p:cNvPr id="16" name="直接连接符 32">
              <a:extLst>
                <a:ext uri="{FF2B5EF4-FFF2-40B4-BE49-F238E27FC236}">
                  <a16:creationId xmlns:a16="http://schemas.microsoft.com/office/drawing/2014/main" id="{50391388-B375-4240-92B5-95BB4C95D43B}"/>
                </a:ext>
              </a:extLst>
            </p:cNvPr>
            <p:cNvCxnSpPr>
              <a:cxnSpLocks/>
            </p:cNvCxnSpPr>
            <p:nvPr/>
          </p:nvCxnSpPr>
          <p:spPr>
            <a:xfrm>
              <a:off x="442913" y="4600577"/>
              <a:ext cx="3184207" cy="0"/>
            </a:xfrm>
            <a:prstGeom prst="line">
              <a:avLst/>
            </a:prstGeom>
            <a:noFill/>
            <a:ln w="38100" cap="flat" cmpd="sng" algn="ctr">
              <a:solidFill>
                <a:srgbClr val="C00000"/>
              </a:solidFill>
              <a:prstDash val="solid"/>
              <a:miter lim="800000"/>
            </a:ln>
            <a:effectLst/>
          </p:spPr>
        </p:cxnSp>
      </p:gr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21.tiff"/><Relationship Id="rId4" Type="http://schemas.openxmlformats.org/officeDocument/2006/relationships/image" Target="../media/image120.png"/></Relationships>
</file>

<file path=ppt/slides/_rels/slide10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124.png"/><Relationship Id="rId4" Type="http://schemas.openxmlformats.org/officeDocument/2006/relationships/image" Target="../media/image123.png"/></Relationships>
</file>

<file path=ppt/slides/_rels/slide10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26.png"/></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21.png"/><Relationship Id="rId7" Type="http://schemas.openxmlformats.org/officeDocument/2006/relationships/image" Target="../media/image130.png"/><Relationship Id="rId2" Type="http://schemas.openxmlformats.org/officeDocument/2006/relationships/notesSlide" Target="../notesSlides/notesSlide85.xml"/><Relationship Id="rId1" Type="http://schemas.openxmlformats.org/officeDocument/2006/relationships/slideLayout" Target="../slideLayouts/slideLayout2.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0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34.emf"/><Relationship Id="rId5" Type="http://schemas.openxmlformats.org/officeDocument/2006/relationships/image" Target="../media/image21.png"/><Relationship Id="rId4" Type="http://schemas.openxmlformats.org/officeDocument/2006/relationships/image" Target="../media/image133.png"/></Relationships>
</file>

<file path=ppt/slides/_rels/slide10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35.jpeg"/></Relationships>
</file>

<file path=ppt/slides/_rels/slide107.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137.emf"/></Relationships>
</file>

<file path=ppt/slides/_rels/slide10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8.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0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9.xml"/><Relationship Id="rId1" Type="http://schemas.openxmlformats.org/officeDocument/2006/relationships/slideLayout" Target="../slideLayouts/slideLayout2.xml"/><Relationship Id="rId5" Type="http://schemas.openxmlformats.org/officeDocument/2006/relationships/image" Target="../media/image141.png"/><Relationship Id="rId4" Type="http://schemas.openxmlformats.org/officeDocument/2006/relationships/image" Target="../media/image140.jpeg"/></Relationships>
</file>

<file path=ppt/slides/_rels/slide11.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8" Type="http://schemas.microsoft.com/office/2007/relationships/diagramDrawing" Target="../diagrams/drawing19.xml"/><Relationship Id="rId13" Type="http://schemas.microsoft.com/office/2007/relationships/diagramDrawing" Target="../diagrams/drawing20.xml"/><Relationship Id="rId18" Type="http://schemas.microsoft.com/office/2007/relationships/diagramDrawing" Target="../diagrams/drawing21.xml"/><Relationship Id="rId3" Type="http://schemas.openxmlformats.org/officeDocument/2006/relationships/image" Target="../media/image21.png"/><Relationship Id="rId21" Type="http://schemas.openxmlformats.org/officeDocument/2006/relationships/diagramQuickStyle" Target="../diagrams/quickStyle22.xml"/><Relationship Id="rId7" Type="http://schemas.openxmlformats.org/officeDocument/2006/relationships/diagramColors" Target="../diagrams/colors19.xml"/><Relationship Id="rId12" Type="http://schemas.openxmlformats.org/officeDocument/2006/relationships/diagramColors" Target="../diagrams/colors20.xml"/><Relationship Id="rId17" Type="http://schemas.openxmlformats.org/officeDocument/2006/relationships/diagramColors" Target="../diagrams/colors21.xml"/><Relationship Id="rId25" Type="http://schemas.openxmlformats.org/officeDocument/2006/relationships/image" Target="../media/image143.png"/><Relationship Id="rId2" Type="http://schemas.openxmlformats.org/officeDocument/2006/relationships/notesSlide" Target="../notesSlides/notesSlide90.xml"/><Relationship Id="rId16" Type="http://schemas.openxmlformats.org/officeDocument/2006/relationships/diagramQuickStyle" Target="../diagrams/quickStyle21.xml"/><Relationship Id="rId20" Type="http://schemas.openxmlformats.org/officeDocument/2006/relationships/diagramLayout" Target="../diagrams/layout22.xml"/><Relationship Id="rId1" Type="http://schemas.openxmlformats.org/officeDocument/2006/relationships/slideLayout" Target="../slideLayouts/slideLayout2.xml"/><Relationship Id="rId6" Type="http://schemas.openxmlformats.org/officeDocument/2006/relationships/diagramQuickStyle" Target="../diagrams/quickStyle19.xml"/><Relationship Id="rId11" Type="http://schemas.openxmlformats.org/officeDocument/2006/relationships/diagramQuickStyle" Target="../diagrams/quickStyle20.xml"/><Relationship Id="rId24" Type="http://schemas.openxmlformats.org/officeDocument/2006/relationships/image" Target="../media/image142.png"/><Relationship Id="rId5" Type="http://schemas.openxmlformats.org/officeDocument/2006/relationships/diagramLayout" Target="../diagrams/layout19.xml"/><Relationship Id="rId15" Type="http://schemas.openxmlformats.org/officeDocument/2006/relationships/diagramLayout" Target="../diagrams/layout21.xml"/><Relationship Id="rId23" Type="http://schemas.microsoft.com/office/2007/relationships/diagramDrawing" Target="../diagrams/drawing22.xml"/><Relationship Id="rId10" Type="http://schemas.openxmlformats.org/officeDocument/2006/relationships/diagramLayout" Target="../diagrams/layout20.xml"/><Relationship Id="rId19" Type="http://schemas.openxmlformats.org/officeDocument/2006/relationships/diagramData" Target="../diagrams/data22.xml"/><Relationship Id="rId4" Type="http://schemas.openxmlformats.org/officeDocument/2006/relationships/diagramData" Target="../diagrams/data19.xml"/><Relationship Id="rId9" Type="http://schemas.openxmlformats.org/officeDocument/2006/relationships/diagramData" Target="../diagrams/data20.xml"/><Relationship Id="rId14" Type="http://schemas.openxmlformats.org/officeDocument/2006/relationships/diagramData" Target="../diagrams/data21.xml"/><Relationship Id="rId22" Type="http://schemas.openxmlformats.org/officeDocument/2006/relationships/diagramColors" Target="../diagrams/colors22.xml"/></Relationships>
</file>

<file path=ppt/slides/_rels/slide111.xml.rels><?xml version="1.0" encoding="UTF-8" standalone="yes"?>
<Relationships xmlns="http://schemas.openxmlformats.org/package/2006/relationships"><Relationship Id="rId2" Type="http://schemas.openxmlformats.org/officeDocument/2006/relationships/image" Target="../media/image144.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8.emf"/></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image" Target="../media/image34.tiff"/><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18" Type="http://schemas.openxmlformats.org/officeDocument/2006/relationships/diagramColors" Target="../diagrams/colors2.xml"/><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17" Type="http://schemas.openxmlformats.org/officeDocument/2006/relationships/diagramQuickStyle" Target="../diagrams/quickStyle2.xml"/><Relationship Id="rId2" Type="http://schemas.openxmlformats.org/officeDocument/2006/relationships/notesSlide" Target="../notesSlides/notesSlide33.xml"/><Relationship Id="rId16" Type="http://schemas.openxmlformats.org/officeDocument/2006/relationships/diagramLayout" Target="../diagrams/layout2.xml"/><Relationship Id="rId1" Type="http://schemas.openxmlformats.org/officeDocument/2006/relationships/slideLayout" Target="../slideLayouts/slideLayout13.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diagramData" Target="../diagrams/data2.xml"/><Relationship Id="rId10" Type="http://schemas.openxmlformats.org/officeDocument/2006/relationships/image" Target="../media/image42.svg"/><Relationship Id="rId19" Type="http://schemas.microsoft.com/office/2007/relationships/diagramDrawing" Target="../diagrams/drawing2.xml"/><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slides/_rels/slide42.xml.rels><?xml version="1.0" encoding="UTF-8" standalone="yes"?>
<Relationships xmlns="http://schemas.openxmlformats.org/package/2006/relationships"><Relationship Id="rId8" Type="http://schemas.openxmlformats.org/officeDocument/2006/relationships/image" Target="../media/image40.svg"/><Relationship Id="rId13" Type="http://schemas.openxmlformats.org/officeDocument/2006/relationships/image" Target="../media/image45.png"/><Relationship Id="rId3" Type="http://schemas.openxmlformats.org/officeDocument/2006/relationships/image" Target="../media/image35.png"/><Relationship Id="rId7" Type="http://schemas.openxmlformats.org/officeDocument/2006/relationships/image" Target="../media/image39.png"/><Relationship Id="rId12" Type="http://schemas.openxmlformats.org/officeDocument/2006/relationships/image" Target="../media/image44.svg"/><Relationship Id="rId2" Type="http://schemas.openxmlformats.org/officeDocument/2006/relationships/notesSlide" Target="../notesSlides/notesSlide34.xml"/><Relationship Id="rId16" Type="http://schemas.microsoft.com/office/2007/relationships/hdphoto" Target="../media/hdphoto1.wdp"/><Relationship Id="rId1" Type="http://schemas.openxmlformats.org/officeDocument/2006/relationships/slideLayout" Target="../slideLayouts/slideLayout13.xml"/><Relationship Id="rId6" Type="http://schemas.openxmlformats.org/officeDocument/2006/relationships/image" Target="../media/image38.svg"/><Relationship Id="rId11" Type="http://schemas.openxmlformats.org/officeDocument/2006/relationships/image" Target="../media/image43.png"/><Relationship Id="rId5" Type="http://schemas.openxmlformats.org/officeDocument/2006/relationships/image" Target="../media/image37.png"/><Relationship Id="rId15" Type="http://schemas.openxmlformats.org/officeDocument/2006/relationships/image" Target="../media/image47.png"/><Relationship Id="rId10" Type="http://schemas.openxmlformats.org/officeDocument/2006/relationships/image" Target="../media/image42.svg"/><Relationship Id="rId4" Type="http://schemas.openxmlformats.org/officeDocument/2006/relationships/image" Target="../media/image36.svg"/><Relationship Id="rId9" Type="http://schemas.openxmlformats.org/officeDocument/2006/relationships/image" Target="../media/image41.png"/><Relationship Id="rId14" Type="http://schemas.openxmlformats.org/officeDocument/2006/relationships/image" Target="../media/image46.svg"/></Relationships>
</file>

<file path=ppt/slides/_rels/slide43.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35.xml"/><Relationship Id="rId1" Type="http://schemas.openxmlformats.org/officeDocument/2006/relationships/slideLayout" Target="../slideLayouts/slideLayout13.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6.xml"/><Relationship Id="rId1" Type="http://schemas.openxmlformats.org/officeDocument/2006/relationships/slideLayout" Target="../slideLayouts/slideLayout13.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53.tiff"/><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50.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42.xml"/><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em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9.tif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60.tif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3" Type="http://schemas.openxmlformats.org/officeDocument/2006/relationships/diagramData" Target="../diagrams/data6.xml"/><Relationship Id="rId18" Type="http://schemas.openxmlformats.org/officeDocument/2006/relationships/diagramData" Target="../diagrams/data7.xml"/><Relationship Id="rId26" Type="http://schemas.openxmlformats.org/officeDocument/2006/relationships/diagramColors" Target="../diagrams/colors8.xml"/><Relationship Id="rId21" Type="http://schemas.openxmlformats.org/officeDocument/2006/relationships/diagramColors" Target="../diagrams/colors7.xml"/><Relationship Id="rId34" Type="http://schemas.openxmlformats.org/officeDocument/2006/relationships/diagramLayout" Target="../diagrams/layout10.xml"/><Relationship Id="rId7" Type="http://schemas.microsoft.com/office/2007/relationships/diagramDrawing" Target="../diagrams/drawing4.xml"/><Relationship Id="rId12" Type="http://schemas.microsoft.com/office/2007/relationships/diagramDrawing" Target="../diagrams/drawing5.xml"/><Relationship Id="rId17" Type="http://schemas.microsoft.com/office/2007/relationships/diagramDrawing" Target="../diagrams/drawing6.xml"/><Relationship Id="rId25" Type="http://schemas.openxmlformats.org/officeDocument/2006/relationships/diagramQuickStyle" Target="../diagrams/quickStyle8.xml"/><Relationship Id="rId33" Type="http://schemas.openxmlformats.org/officeDocument/2006/relationships/diagramData" Target="../diagrams/data10.xml"/><Relationship Id="rId2" Type="http://schemas.openxmlformats.org/officeDocument/2006/relationships/notesSlide" Target="../notesSlides/notesSlide51.xml"/><Relationship Id="rId16" Type="http://schemas.openxmlformats.org/officeDocument/2006/relationships/diagramColors" Target="../diagrams/colors6.xml"/><Relationship Id="rId20" Type="http://schemas.openxmlformats.org/officeDocument/2006/relationships/diagramQuickStyle" Target="../diagrams/quickStyle7.xml"/><Relationship Id="rId29" Type="http://schemas.openxmlformats.org/officeDocument/2006/relationships/diagramLayout" Target="../diagrams/layout9.xml"/><Relationship Id="rId1" Type="http://schemas.openxmlformats.org/officeDocument/2006/relationships/slideLayout" Target="../slideLayouts/slideLayout12.xml"/><Relationship Id="rId6" Type="http://schemas.openxmlformats.org/officeDocument/2006/relationships/diagramColors" Target="../diagrams/colors4.xml"/><Relationship Id="rId11" Type="http://schemas.openxmlformats.org/officeDocument/2006/relationships/diagramColors" Target="../diagrams/colors5.xml"/><Relationship Id="rId24" Type="http://schemas.openxmlformats.org/officeDocument/2006/relationships/diagramLayout" Target="../diagrams/layout8.xml"/><Relationship Id="rId32" Type="http://schemas.microsoft.com/office/2007/relationships/diagramDrawing" Target="../diagrams/drawing9.xml"/><Relationship Id="rId37" Type="http://schemas.microsoft.com/office/2007/relationships/diagramDrawing" Target="../diagrams/drawing10.xml"/><Relationship Id="rId5" Type="http://schemas.openxmlformats.org/officeDocument/2006/relationships/diagramQuickStyle" Target="../diagrams/quickStyle4.xml"/><Relationship Id="rId15" Type="http://schemas.openxmlformats.org/officeDocument/2006/relationships/diagramQuickStyle" Target="../diagrams/quickStyle6.xml"/><Relationship Id="rId23" Type="http://schemas.openxmlformats.org/officeDocument/2006/relationships/diagramData" Target="../diagrams/data8.xml"/><Relationship Id="rId28" Type="http://schemas.openxmlformats.org/officeDocument/2006/relationships/diagramData" Target="../diagrams/data9.xml"/><Relationship Id="rId36" Type="http://schemas.openxmlformats.org/officeDocument/2006/relationships/diagramColors" Target="../diagrams/colors10.xml"/><Relationship Id="rId10" Type="http://schemas.openxmlformats.org/officeDocument/2006/relationships/diagramQuickStyle" Target="../diagrams/quickStyle5.xml"/><Relationship Id="rId19" Type="http://schemas.openxmlformats.org/officeDocument/2006/relationships/diagramLayout" Target="../diagrams/layout7.xml"/><Relationship Id="rId31" Type="http://schemas.openxmlformats.org/officeDocument/2006/relationships/diagramColors" Target="../diagrams/colors9.xml"/><Relationship Id="rId4" Type="http://schemas.openxmlformats.org/officeDocument/2006/relationships/diagramLayout" Target="../diagrams/layout4.xml"/><Relationship Id="rId9" Type="http://schemas.openxmlformats.org/officeDocument/2006/relationships/diagramLayout" Target="../diagrams/layout5.xml"/><Relationship Id="rId14" Type="http://schemas.openxmlformats.org/officeDocument/2006/relationships/diagramLayout" Target="../diagrams/layout6.xml"/><Relationship Id="rId22" Type="http://schemas.microsoft.com/office/2007/relationships/diagramDrawing" Target="../diagrams/drawing7.xml"/><Relationship Id="rId27" Type="http://schemas.microsoft.com/office/2007/relationships/diagramDrawing" Target="../diagrams/drawing8.xml"/><Relationship Id="rId30" Type="http://schemas.openxmlformats.org/officeDocument/2006/relationships/diagramQuickStyle" Target="../diagrams/quickStyle9.xml"/><Relationship Id="rId35" Type="http://schemas.openxmlformats.org/officeDocument/2006/relationships/diagramQuickStyle" Target="../diagrams/quickStyle10.xml"/><Relationship Id="rId8" Type="http://schemas.openxmlformats.org/officeDocument/2006/relationships/diagramData" Target="../diagrams/data5.xml"/><Relationship Id="rId3" Type="http://schemas.openxmlformats.org/officeDocument/2006/relationships/diagramData" Target="../diagrams/data4.xml"/></Relationships>
</file>

<file path=ppt/slides/_rels/slide61.xml.rels><?xml version="1.0" encoding="UTF-8" standalone="yes"?>
<Relationships xmlns="http://schemas.openxmlformats.org/package/2006/relationships"><Relationship Id="rId8" Type="http://schemas.openxmlformats.org/officeDocument/2006/relationships/diagramData" Target="../diagrams/data12.xml"/><Relationship Id="rId13" Type="http://schemas.openxmlformats.org/officeDocument/2006/relationships/diagramData" Target="../diagrams/data13.xml"/><Relationship Id="rId18" Type="http://schemas.openxmlformats.org/officeDocument/2006/relationships/diagramData" Target="../diagrams/data14.xml"/><Relationship Id="rId3" Type="http://schemas.openxmlformats.org/officeDocument/2006/relationships/diagramData" Target="../diagrams/data11.xml"/><Relationship Id="rId21" Type="http://schemas.openxmlformats.org/officeDocument/2006/relationships/diagramColors" Target="../diagrams/colors14.xml"/><Relationship Id="rId7" Type="http://schemas.microsoft.com/office/2007/relationships/diagramDrawing" Target="../diagrams/drawing11.xml"/><Relationship Id="rId12" Type="http://schemas.microsoft.com/office/2007/relationships/diagramDrawing" Target="../diagrams/drawing12.xml"/><Relationship Id="rId17" Type="http://schemas.microsoft.com/office/2007/relationships/diagramDrawing" Target="../diagrams/drawing13.xml"/><Relationship Id="rId2" Type="http://schemas.openxmlformats.org/officeDocument/2006/relationships/notesSlide" Target="../notesSlides/notesSlide52.xml"/><Relationship Id="rId16" Type="http://schemas.openxmlformats.org/officeDocument/2006/relationships/diagramColors" Target="../diagrams/colors13.xml"/><Relationship Id="rId20" Type="http://schemas.openxmlformats.org/officeDocument/2006/relationships/diagramQuickStyle" Target="../diagrams/quickStyle14.xml"/><Relationship Id="rId1" Type="http://schemas.openxmlformats.org/officeDocument/2006/relationships/slideLayout" Target="../slideLayouts/slideLayout12.xml"/><Relationship Id="rId6" Type="http://schemas.openxmlformats.org/officeDocument/2006/relationships/diagramColors" Target="../diagrams/colors11.xml"/><Relationship Id="rId11" Type="http://schemas.openxmlformats.org/officeDocument/2006/relationships/diagramColors" Target="../diagrams/colors12.xml"/><Relationship Id="rId5" Type="http://schemas.openxmlformats.org/officeDocument/2006/relationships/diagramQuickStyle" Target="../diagrams/quickStyle11.xml"/><Relationship Id="rId15" Type="http://schemas.openxmlformats.org/officeDocument/2006/relationships/diagramQuickStyle" Target="../diagrams/quickStyle13.xml"/><Relationship Id="rId10" Type="http://schemas.openxmlformats.org/officeDocument/2006/relationships/diagramQuickStyle" Target="../diagrams/quickStyle12.xml"/><Relationship Id="rId19" Type="http://schemas.openxmlformats.org/officeDocument/2006/relationships/diagramLayout" Target="../diagrams/layout14.xml"/><Relationship Id="rId4" Type="http://schemas.openxmlformats.org/officeDocument/2006/relationships/diagramLayout" Target="../diagrams/layout11.xml"/><Relationship Id="rId9" Type="http://schemas.openxmlformats.org/officeDocument/2006/relationships/diagramLayout" Target="../diagrams/layout12.xml"/><Relationship Id="rId14" Type="http://schemas.openxmlformats.org/officeDocument/2006/relationships/diagramLayout" Target="../diagrams/layout13.xml"/><Relationship Id="rId22" Type="http://schemas.microsoft.com/office/2007/relationships/diagramDrawing" Target="../diagrams/drawing14.xml"/></Relationships>
</file>

<file path=ppt/slides/_rels/slide62.xml.rels><?xml version="1.0" encoding="UTF-8" standalone="yes"?>
<Relationships xmlns="http://schemas.openxmlformats.org/package/2006/relationships"><Relationship Id="rId3" Type="http://schemas.openxmlformats.org/officeDocument/2006/relationships/diagramData" Target="../diagrams/data15.xml"/><Relationship Id="rId7" Type="http://schemas.microsoft.com/office/2007/relationships/diagramDrawing" Target="../diagrams/drawing15.xml"/><Relationship Id="rId2" Type="http://schemas.openxmlformats.org/officeDocument/2006/relationships/notesSlide" Target="../notesSlides/notesSlide53.xml"/><Relationship Id="rId1" Type="http://schemas.openxmlformats.org/officeDocument/2006/relationships/slideLayout" Target="../slideLayouts/slideLayout12.xml"/><Relationship Id="rId6" Type="http://schemas.openxmlformats.org/officeDocument/2006/relationships/diagramColors" Target="../diagrams/colors15.xml"/><Relationship Id="rId5" Type="http://schemas.openxmlformats.org/officeDocument/2006/relationships/diagramQuickStyle" Target="../diagrams/quickStyle15.xml"/><Relationship Id="rId4" Type="http://schemas.openxmlformats.org/officeDocument/2006/relationships/diagramLayout" Target="../diagrams/layout15.xml"/></Relationships>
</file>

<file path=ppt/slides/_rels/slide63.xml.rels><?xml version="1.0" encoding="UTF-8" standalone="yes"?>
<Relationships xmlns="http://schemas.openxmlformats.org/package/2006/relationships"><Relationship Id="rId3" Type="http://schemas.openxmlformats.org/officeDocument/2006/relationships/diagramLayout" Target="../diagrams/layout16.xml"/><Relationship Id="rId2" Type="http://schemas.openxmlformats.org/officeDocument/2006/relationships/diagramData" Target="../diagrams/data16.xml"/><Relationship Id="rId1" Type="http://schemas.openxmlformats.org/officeDocument/2006/relationships/slideLayout" Target="../slideLayouts/slideLayout12.xml"/><Relationship Id="rId6" Type="http://schemas.microsoft.com/office/2007/relationships/diagramDrawing" Target="../diagrams/drawing16.xml"/><Relationship Id="rId5" Type="http://schemas.openxmlformats.org/officeDocument/2006/relationships/diagramColors" Target="../diagrams/colors16.xml"/><Relationship Id="rId4" Type="http://schemas.openxmlformats.org/officeDocument/2006/relationships/diagramQuickStyle" Target="../diagrams/quickStyle16.xml"/></Relationships>
</file>

<file path=ppt/slides/_rels/slide64.xml.rels><?xml version="1.0" encoding="UTF-8" standalone="yes"?>
<Relationships xmlns="http://schemas.openxmlformats.org/package/2006/relationships"><Relationship Id="rId3" Type="http://schemas.openxmlformats.org/officeDocument/2006/relationships/diagramData" Target="../diagrams/data17.xml"/><Relationship Id="rId7" Type="http://schemas.microsoft.com/office/2007/relationships/diagramDrawing" Target="../diagrams/drawing17.xml"/><Relationship Id="rId2" Type="http://schemas.openxmlformats.org/officeDocument/2006/relationships/notesSlide" Target="../notesSlides/notesSlide54.xml"/><Relationship Id="rId1" Type="http://schemas.openxmlformats.org/officeDocument/2006/relationships/slideLayout" Target="../slideLayouts/slideLayout12.xml"/><Relationship Id="rId6" Type="http://schemas.openxmlformats.org/officeDocument/2006/relationships/diagramColors" Target="../diagrams/colors17.xml"/><Relationship Id="rId5" Type="http://schemas.openxmlformats.org/officeDocument/2006/relationships/diagramQuickStyle" Target="../diagrams/quickStyle17.xml"/><Relationship Id="rId4" Type="http://schemas.openxmlformats.org/officeDocument/2006/relationships/diagramLayout" Target="../diagrams/layout17.xml"/></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5.xml"/><Relationship Id="rId1" Type="http://schemas.openxmlformats.org/officeDocument/2006/relationships/slideLayout" Target="../slideLayouts/slideLayout12.xml"/><Relationship Id="rId4" Type="http://schemas.openxmlformats.org/officeDocument/2006/relationships/image" Target="../media/image113.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8.xml"/><Relationship Id="rId1" Type="http://schemas.openxmlformats.org/officeDocument/2006/relationships/slideLayout" Target="../slideLayouts/slideLayout2.xml"/><Relationship Id="rId5" Type="http://schemas.openxmlformats.org/officeDocument/2006/relationships/image" Target="../media/image62.emf"/><Relationship Id="rId4" Type="http://schemas.openxmlformats.org/officeDocument/2006/relationships/image" Target="../media/image61.tiff"/></Relationships>
</file>

<file path=ppt/slides/_rels/slide6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63.tiff"/></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image" Target="../media/image17.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notesSlide" Target="../notesSlides/notesSlide64.xml"/><Relationship Id="rId1" Type="http://schemas.openxmlformats.org/officeDocument/2006/relationships/slideLayout" Target="../slideLayouts/slideLayout1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8.tiff"/><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image" Target="../media/image15.jpeg"/></Relationships>
</file>

<file path=ppt/slides/_rels/slide80.xml.rels><?xml version="1.0" encoding="UTF-8" standalone="yes"?>
<Relationships xmlns="http://schemas.openxmlformats.org/package/2006/relationships"><Relationship Id="rId8" Type="http://schemas.openxmlformats.org/officeDocument/2006/relationships/image" Target="../media/image73.png"/><Relationship Id="rId13" Type="http://schemas.openxmlformats.org/officeDocument/2006/relationships/image" Target="../media/image78.svg"/><Relationship Id="rId18" Type="http://schemas.openxmlformats.org/officeDocument/2006/relationships/diagramColors" Target="../diagrams/colors18.xml"/><Relationship Id="rId3" Type="http://schemas.openxmlformats.org/officeDocument/2006/relationships/image" Target="../media/image70.gif"/><Relationship Id="rId7" Type="http://schemas.openxmlformats.org/officeDocument/2006/relationships/image" Target="../media/image38.svg"/><Relationship Id="rId12" Type="http://schemas.openxmlformats.org/officeDocument/2006/relationships/image" Target="../media/image77.png"/><Relationship Id="rId17" Type="http://schemas.openxmlformats.org/officeDocument/2006/relationships/diagramQuickStyle" Target="../diagrams/quickStyle18.xml"/><Relationship Id="rId2" Type="http://schemas.openxmlformats.org/officeDocument/2006/relationships/notesSlide" Target="../notesSlides/notesSlide66.xml"/><Relationship Id="rId16" Type="http://schemas.openxmlformats.org/officeDocument/2006/relationships/diagramLayout" Target="../diagrams/layout18.xml"/><Relationship Id="rId20" Type="http://schemas.openxmlformats.org/officeDocument/2006/relationships/image" Target="../media/image79.emf"/><Relationship Id="rId1" Type="http://schemas.openxmlformats.org/officeDocument/2006/relationships/slideLayout" Target="../slideLayouts/slideLayout13.xml"/><Relationship Id="rId6" Type="http://schemas.openxmlformats.org/officeDocument/2006/relationships/image" Target="../media/image37.png"/><Relationship Id="rId11" Type="http://schemas.openxmlformats.org/officeDocument/2006/relationships/image" Target="../media/image76.svg"/><Relationship Id="rId5" Type="http://schemas.openxmlformats.org/officeDocument/2006/relationships/image" Target="../media/image72.png"/><Relationship Id="rId15" Type="http://schemas.openxmlformats.org/officeDocument/2006/relationships/diagramData" Target="../diagrams/data18.xml"/><Relationship Id="rId10" Type="http://schemas.openxmlformats.org/officeDocument/2006/relationships/image" Target="../media/image75.png"/><Relationship Id="rId19" Type="http://schemas.microsoft.com/office/2007/relationships/diagramDrawing" Target="../diagrams/drawing18.xml"/><Relationship Id="rId4" Type="http://schemas.openxmlformats.org/officeDocument/2006/relationships/image" Target="../media/image71.gif"/><Relationship Id="rId9" Type="http://schemas.openxmlformats.org/officeDocument/2006/relationships/image" Target="../media/image74.svg"/><Relationship Id="rId14" Type="http://schemas.openxmlformats.org/officeDocument/2006/relationships/image" Target="../media/image69.png"/></Relationships>
</file>

<file path=ppt/slides/_rels/slide8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67.xml"/><Relationship Id="rId1" Type="http://schemas.openxmlformats.org/officeDocument/2006/relationships/slideLayout" Target="../slideLayouts/slideLayout13.xml"/><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8.xml"/><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13.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0.xml"/><Relationship Id="rId1" Type="http://schemas.openxmlformats.org/officeDocument/2006/relationships/slideLayout" Target="../slideLayouts/slideLayout13.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1.xml"/><Relationship Id="rId1" Type="http://schemas.openxmlformats.org/officeDocument/2006/relationships/slideLayout" Target="../slideLayouts/slideLayout13.xml"/></Relationships>
</file>

<file path=ppt/slides/_rels/slide86.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2.xml"/><Relationship Id="rId1" Type="http://schemas.openxmlformats.org/officeDocument/2006/relationships/slideLayout" Target="../slideLayouts/slideLayout13.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87.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3.xml"/><Relationship Id="rId1" Type="http://schemas.openxmlformats.org/officeDocument/2006/relationships/slideLayout" Target="../slideLayouts/slideLayout13.xml"/></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4.xml"/><Relationship Id="rId1" Type="http://schemas.openxmlformats.org/officeDocument/2006/relationships/slideLayout" Target="../slideLayouts/slideLayout13.xml"/></Relationships>
</file>

<file path=ppt/slides/_rels/slide89.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emf"/></Relationships>
</file>

<file path=ppt/slides/_rels/slide9.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15.jpeg"/><Relationship Id="rId7" Type="http://schemas.openxmlformats.org/officeDocument/2006/relationships/image" Target="../media/image20.png"/><Relationship Id="rId2" Type="http://schemas.openxmlformats.org/officeDocument/2006/relationships/image" Target="../media/image18.tiff"/><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19.jpeg"/><Relationship Id="rId4" Type="http://schemas.openxmlformats.org/officeDocument/2006/relationships/image" Target="../media/image16.jpeg"/><Relationship Id="rId9" Type="http://schemas.openxmlformats.org/officeDocument/2006/relationships/image" Target="../media/image17.tiff"/></Relationships>
</file>

<file path=ppt/slides/_rels/slide90.xml.rels><?xml version="1.0" encoding="UTF-8" standalone="yes"?>
<Relationships xmlns="http://schemas.openxmlformats.org/package/2006/relationships"><Relationship Id="rId8" Type="http://schemas.openxmlformats.org/officeDocument/2006/relationships/image" Target="../media/image97.jpeg"/><Relationship Id="rId13" Type="http://schemas.openxmlformats.org/officeDocument/2006/relationships/image" Target="../media/image102.png"/><Relationship Id="rId18" Type="http://schemas.openxmlformats.org/officeDocument/2006/relationships/image" Target="../media/image107.png"/><Relationship Id="rId3" Type="http://schemas.openxmlformats.org/officeDocument/2006/relationships/oleObject" Target="../embeddings/oleObject3.bin"/><Relationship Id="rId7" Type="http://schemas.openxmlformats.org/officeDocument/2006/relationships/image" Target="../media/image96.png"/><Relationship Id="rId12" Type="http://schemas.openxmlformats.org/officeDocument/2006/relationships/image" Target="../media/image101.png"/><Relationship Id="rId17" Type="http://schemas.openxmlformats.org/officeDocument/2006/relationships/image" Target="../media/image106.png"/><Relationship Id="rId2" Type="http://schemas.openxmlformats.org/officeDocument/2006/relationships/notesSlide" Target="../notesSlides/notesSlide76.xml"/><Relationship Id="rId16" Type="http://schemas.openxmlformats.org/officeDocument/2006/relationships/image" Target="../media/image105.png"/><Relationship Id="rId1" Type="http://schemas.openxmlformats.org/officeDocument/2006/relationships/slideLayout" Target="../slideLayouts/slideLayout2.xml"/><Relationship Id="rId6" Type="http://schemas.openxmlformats.org/officeDocument/2006/relationships/image" Target="../media/image95.jpeg"/><Relationship Id="rId11" Type="http://schemas.openxmlformats.org/officeDocument/2006/relationships/image" Target="../media/image100.png"/><Relationship Id="rId5" Type="http://schemas.openxmlformats.org/officeDocument/2006/relationships/image" Target="../media/image94.png"/><Relationship Id="rId15" Type="http://schemas.openxmlformats.org/officeDocument/2006/relationships/image" Target="../media/image104.png"/><Relationship Id="rId10" Type="http://schemas.openxmlformats.org/officeDocument/2006/relationships/image" Target="../media/image99.png"/><Relationship Id="rId4" Type="http://schemas.openxmlformats.org/officeDocument/2006/relationships/image" Target="../media/image93.emf"/><Relationship Id="rId9" Type="http://schemas.openxmlformats.org/officeDocument/2006/relationships/image" Target="../media/image98.png"/><Relationship Id="rId14" Type="http://schemas.openxmlformats.org/officeDocument/2006/relationships/image" Target="../media/image103.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8" Type="http://schemas.openxmlformats.org/officeDocument/2006/relationships/hyperlink" Target="http://www.1ppt.com/xiazai/" TargetMode="External"/><Relationship Id="rId13" Type="http://schemas.openxmlformats.org/officeDocument/2006/relationships/hyperlink" Target="http://www.1ppt.com/kejian/" TargetMode="External"/><Relationship Id="rId18" Type="http://schemas.openxmlformats.org/officeDocument/2006/relationships/image" Target="../media/image110.png"/><Relationship Id="rId3" Type="http://schemas.openxmlformats.org/officeDocument/2006/relationships/hyperlink" Target="http://www.1ppt.com/hangye/" TargetMode="External"/><Relationship Id="rId21" Type="http://schemas.openxmlformats.org/officeDocument/2006/relationships/image" Target="../media/image111.jpeg"/><Relationship Id="rId7" Type="http://schemas.openxmlformats.org/officeDocument/2006/relationships/hyperlink" Target="http://www.1ppt.com/tubiao/" TargetMode="External"/><Relationship Id="rId12" Type="http://schemas.openxmlformats.org/officeDocument/2006/relationships/hyperlink" Target="http://www.1ppt.com/ziliao/" TargetMode="External"/><Relationship Id="rId17" Type="http://schemas.openxmlformats.org/officeDocument/2006/relationships/image" Target="../media/image109.png"/><Relationship Id="rId2" Type="http://schemas.openxmlformats.org/officeDocument/2006/relationships/hyperlink" Target="http://www.1ppt.com/moban/" TargetMode="External"/><Relationship Id="rId16" Type="http://schemas.openxmlformats.org/officeDocument/2006/relationships/hyperlink" Target="http://www.1ppt.com/jiaoan/" TargetMode="External"/><Relationship Id="rId20"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hyperlink" Target="http://www.1ppt.com/beijing/" TargetMode="External"/><Relationship Id="rId11" Type="http://schemas.openxmlformats.org/officeDocument/2006/relationships/hyperlink" Target="http://www.1ppt.com/excel/" TargetMode="External"/><Relationship Id="rId5" Type="http://schemas.openxmlformats.org/officeDocument/2006/relationships/hyperlink" Target="http://www.1ppt.com/sucai/" TargetMode="External"/><Relationship Id="rId15" Type="http://schemas.openxmlformats.org/officeDocument/2006/relationships/hyperlink" Target="http://www.1ppt.com/shiti/" TargetMode="External"/><Relationship Id="rId23" Type="http://schemas.openxmlformats.org/officeDocument/2006/relationships/image" Target="../media/image113.jpg"/><Relationship Id="rId10" Type="http://schemas.openxmlformats.org/officeDocument/2006/relationships/hyperlink" Target="http://www.1ppt.com/word/" TargetMode="External"/><Relationship Id="rId19" Type="http://schemas.openxmlformats.org/officeDocument/2006/relationships/image" Target="../media/image15.jpeg"/><Relationship Id="rId4" Type="http://schemas.openxmlformats.org/officeDocument/2006/relationships/hyperlink" Target="http://www.1ppt.com/jieri/" TargetMode="External"/><Relationship Id="rId9" Type="http://schemas.openxmlformats.org/officeDocument/2006/relationships/hyperlink" Target="http://www.1ppt.com/powerpoint/" TargetMode="External"/><Relationship Id="rId14" Type="http://schemas.openxmlformats.org/officeDocument/2006/relationships/hyperlink" Target="http://www.1ppt.com/fanwen/" TargetMode="External"/><Relationship Id="rId22" Type="http://schemas.openxmlformats.org/officeDocument/2006/relationships/image" Target="../media/image112.jp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5.tiff"/><Relationship Id="rId2" Type="http://schemas.openxmlformats.org/officeDocument/2006/relationships/image" Target="../media/image114.png"/><Relationship Id="rId1" Type="http://schemas.openxmlformats.org/officeDocument/2006/relationships/slideLayout" Target="../slideLayouts/slideLayout2.xml"/><Relationship Id="rId4" Type="http://schemas.openxmlformats.org/officeDocument/2006/relationships/image" Target="../media/image116.emf"/></Relationships>
</file>

<file path=ppt/slides/_rels/slide98.xml.rels><?xml version="1.0" encoding="UTF-8" standalone="yes"?>
<Relationships xmlns="http://schemas.openxmlformats.org/package/2006/relationships"><Relationship Id="rId3" Type="http://schemas.openxmlformats.org/officeDocument/2006/relationships/image" Target="../media/image117.emf"/><Relationship Id="rId2" Type="http://schemas.openxmlformats.org/officeDocument/2006/relationships/notesSlide" Target="../notesSlides/notesSlide79.xml"/><Relationship Id="rId1" Type="http://schemas.openxmlformats.org/officeDocument/2006/relationships/slideLayout" Target="../slideLayouts/slideLayout2.xml"/><Relationship Id="rId4" Type="http://schemas.openxmlformats.org/officeDocument/2006/relationships/image" Target="../media/image118.emf"/></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6"/>
          <p:cNvSpPr>
            <a:spLocks noRot="1"/>
          </p:cNvSpPr>
          <p:nvPr/>
        </p:nvSpPr>
        <p:spPr>
          <a:xfrm>
            <a:off x="2838300" y="2318048"/>
            <a:ext cx="7772400" cy="1079500"/>
          </a:xfrm>
          <a:prstGeom prst="rect">
            <a:avLst/>
          </a:prstGeom>
          <a:noFill/>
          <a:ln w="9525">
            <a:noFill/>
          </a:ln>
        </p:spPr>
        <p:txBody>
          <a:bodyPr anchor="ctr"/>
          <a:lstStyle/>
          <a:p>
            <a:r>
              <a:rPr lang="zh-CN" altLang="en-US" sz="7200" dirty="0">
                <a:latin typeface="Arial" panose="020B0604020202020204" pitchFamily="34" charset="0"/>
                <a:ea typeface="隶书" panose="02010509060101010101" pitchFamily="49" charset="-122"/>
              </a:rPr>
              <a:t>信息内容安全</a:t>
            </a:r>
          </a:p>
        </p:txBody>
      </p:sp>
      <p:sp>
        <p:nvSpPr>
          <p:cNvPr id="18434" name="Rectangle 8"/>
          <p:cNvSpPr>
            <a:spLocks noRot="1"/>
          </p:cNvSpPr>
          <p:nvPr/>
        </p:nvSpPr>
        <p:spPr>
          <a:xfrm>
            <a:off x="3817993" y="4856573"/>
            <a:ext cx="7772400" cy="1079500"/>
          </a:xfrm>
          <a:prstGeom prst="rect">
            <a:avLst/>
          </a:prstGeom>
          <a:noFill/>
          <a:ln w="9525">
            <a:noFill/>
          </a:ln>
        </p:spPr>
        <p:txBody>
          <a:bodyPr anchor="ctr"/>
          <a:lstStyle/>
          <a:p>
            <a:r>
              <a:rPr lang="en-US" altLang="zh-CN" sz="3200" dirty="0">
                <a:latin typeface="Arial" panose="020B0604020202020204" pitchFamily="34" charset="0"/>
                <a:ea typeface="隶书" panose="02010509060101010101" pitchFamily="49" charset="-122"/>
              </a:rPr>
              <a:t>5.2</a:t>
            </a:r>
            <a:r>
              <a:rPr lang="zh-CN" altLang="en-US" sz="3200" dirty="0">
                <a:latin typeface="Arial" panose="020B0604020202020204" pitchFamily="34" charset="0"/>
                <a:ea typeface="隶书" panose="02010509060101010101" pitchFamily="49" charset="-122"/>
              </a:rPr>
              <a:t>  隐私保护技术</a:t>
            </a:r>
          </a:p>
        </p:txBody>
      </p:sp>
      <p:sp>
        <p:nvSpPr>
          <p:cNvPr id="2" name="Rectangle 8">
            <a:extLst>
              <a:ext uri="{FF2B5EF4-FFF2-40B4-BE49-F238E27FC236}">
                <a16:creationId xmlns:a16="http://schemas.microsoft.com/office/drawing/2014/main" id="{DB212D3A-F168-EC42-D599-54D01A6C2A36}"/>
              </a:ext>
            </a:extLst>
          </p:cNvPr>
          <p:cNvSpPr>
            <a:spLocks noRot="1" noChangeArrowheads="1"/>
          </p:cNvSpPr>
          <p:nvPr/>
        </p:nvSpPr>
        <p:spPr bwMode="auto">
          <a:xfrm>
            <a:off x="1846786" y="3538538"/>
            <a:ext cx="7772400" cy="1079500"/>
          </a:xfrm>
          <a:prstGeom prst="rect">
            <a:avLst/>
          </a:prstGeom>
          <a:noFill/>
          <a:ln w="9525">
            <a:noFill/>
            <a:miter lim="800000"/>
          </a:ln>
          <a:effectLst/>
        </p:spPr>
        <p:txBody>
          <a:bodyPr anchor="ctr"/>
          <a:lstStyle/>
          <a:p>
            <a:pPr algn="ctr" fontAlgn="base">
              <a:spcBef>
                <a:spcPct val="0"/>
              </a:spcBef>
              <a:spcAft>
                <a:spcPct val="0"/>
              </a:spcAft>
              <a:defRPr/>
            </a:pPr>
            <a:r>
              <a:rPr kumimoji="0" lang="zh-CN" altLang="en-US" sz="4800" b="1" i="0" u="none" strike="noStrike" kern="1200" cap="none" spc="0" normalizeH="0" baseline="0" noProof="0" dirty="0">
                <a:ln>
                  <a:noFill/>
                </a:ln>
                <a:solidFill>
                  <a:schemeClr val="tx1"/>
                </a:solidFill>
                <a:effectLst>
                  <a:outerShdw blurRad="38100" dist="38100" dir="2700000" algn="tl">
                    <a:srgbClr val="FFFFFF"/>
                  </a:outerShdw>
                </a:effectLst>
                <a:uLnTx/>
                <a:uFillTx/>
                <a:latin typeface="Arial" panose="020B0604020202020204" pitchFamily="34" charset="0"/>
                <a:ea typeface="隶书" panose="02010509060101010101" pitchFamily="49" charset="-122"/>
                <a:cs typeface="+mn-cs"/>
              </a:rPr>
              <a:t>第五章  信息内容安全管理</a:t>
            </a:r>
          </a:p>
        </p:txBody>
      </p:sp>
      <p:sp>
        <p:nvSpPr>
          <p:cNvPr id="3" name="文本框 2">
            <a:extLst>
              <a:ext uri="{FF2B5EF4-FFF2-40B4-BE49-F238E27FC236}">
                <a16:creationId xmlns:a16="http://schemas.microsoft.com/office/drawing/2014/main" id="{16B18A82-8D92-E53D-D687-CEAB93C4BA4D}"/>
              </a:ext>
            </a:extLst>
          </p:cNvPr>
          <p:cNvSpPr txBox="1"/>
          <p:nvPr/>
        </p:nvSpPr>
        <p:spPr>
          <a:xfrm>
            <a:off x="360044" y="301215"/>
            <a:ext cx="4093621" cy="461665"/>
          </a:xfrm>
          <a:prstGeom prst="rect">
            <a:avLst/>
          </a:prstGeom>
          <a:noFill/>
        </p:spPr>
        <p:txBody>
          <a:bodyPr wrap="square" rtlCol="0">
            <a:spAutoFit/>
          </a:bodyPr>
          <a:lstStyle/>
          <a:p>
            <a:r>
              <a:rPr lang="zh-CN" altLang="en-US" sz="2400" b="1" dirty="0"/>
              <a:t>信息内容安全课程</a:t>
            </a:r>
            <a:r>
              <a:rPr lang="en-US" altLang="zh-CN" sz="2400" b="1" dirty="0"/>
              <a:t>2023</a:t>
            </a:r>
            <a:r>
              <a:rPr lang="zh-CN" altLang="en-US" sz="2400" b="1" dirty="0"/>
              <a:t>秋</a:t>
            </a:r>
          </a:p>
        </p:txBody>
      </p:sp>
    </p:spTree>
    <p:extLst>
      <p:ext uri="{BB962C8B-B14F-4D97-AF65-F5344CB8AC3E}">
        <p14:creationId xmlns:p14="http://schemas.microsoft.com/office/powerpoint/2010/main" val="1372579989"/>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各国重视数据隐私保护和数据跨境流动</a:t>
            </a:r>
          </a:p>
        </p:txBody>
      </p:sp>
      <p:sp>
        <p:nvSpPr>
          <p:cNvPr id="5" name="文本框 4"/>
          <p:cNvSpPr txBox="1"/>
          <p:nvPr/>
        </p:nvSpPr>
        <p:spPr>
          <a:xfrm>
            <a:off x="389671" y="1093484"/>
            <a:ext cx="5357986" cy="461665"/>
          </a:xfrm>
          <a:prstGeom prst="rect">
            <a:avLst/>
          </a:prstGeom>
          <a:solidFill>
            <a:srgbClr val="0070C0"/>
          </a:solidFill>
          <a:ln>
            <a:noFill/>
          </a:ln>
        </p:spPr>
        <p:txBody>
          <a:bodyPr wrap="square" rtlCol="0">
            <a:spAutoFit/>
          </a:bodyPr>
          <a:lstStyle/>
          <a:p>
            <a:pPr algn="ctr"/>
            <a:r>
              <a:rPr lang="zh-CN" altLang="en-US" sz="2400" b="1" dirty="0">
                <a:solidFill>
                  <a:schemeClr val="bg1"/>
                </a:solidFill>
              </a:rPr>
              <a:t>进一步完善数据安全保护法律法规</a:t>
            </a:r>
            <a:endParaRPr lang="en-US" sz="2400" b="1" dirty="0">
              <a:solidFill>
                <a:schemeClr val="bg1"/>
              </a:solidFill>
            </a:endParaRPr>
          </a:p>
        </p:txBody>
      </p:sp>
      <p:sp>
        <p:nvSpPr>
          <p:cNvPr id="6" name="圆角矩形 5"/>
          <p:cNvSpPr/>
          <p:nvPr/>
        </p:nvSpPr>
        <p:spPr>
          <a:xfrm>
            <a:off x="389672" y="1566539"/>
            <a:ext cx="5357986" cy="2712651"/>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1200"/>
              </a:spcAft>
              <a:buFont typeface="Wingdings" panose="05000000000000000000" pitchFamily="2" charset="2"/>
              <a:buChar char="§"/>
            </a:pPr>
            <a:r>
              <a:rPr lang="en-US" altLang="zh-CN" sz="2000" dirty="0">
                <a:solidFill>
                  <a:schemeClr val="tx1"/>
                </a:solidFill>
              </a:rPr>
              <a:t>2018</a:t>
            </a:r>
            <a:r>
              <a:rPr lang="zh-CN" altLang="en-US" sz="2000" dirty="0">
                <a:solidFill>
                  <a:schemeClr val="tx1"/>
                </a:solidFill>
              </a:rPr>
              <a:t>年</a:t>
            </a:r>
            <a:r>
              <a:rPr lang="en-US" altLang="zh-CN" sz="2000" dirty="0">
                <a:solidFill>
                  <a:schemeClr val="tx1"/>
                </a:solidFill>
              </a:rPr>
              <a:t>5</a:t>
            </a:r>
            <a:r>
              <a:rPr lang="zh-CN" altLang="en-US" sz="2000" dirty="0">
                <a:solidFill>
                  <a:schemeClr val="tx1"/>
                </a:solidFill>
              </a:rPr>
              <a:t>月</a:t>
            </a:r>
            <a:r>
              <a:rPr lang="en-US" altLang="zh-CN" sz="2000" dirty="0">
                <a:solidFill>
                  <a:schemeClr val="tx1"/>
                </a:solidFill>
              </a:rPr>
              <a:t>25</a:t>
            </a:r>
            <a:r>
              <a:rPr lang="zh-CN" altLang="en-US" sz="2000" dirty="0">
                <a:solidFill>
                  <a:schemeClr val="tx1"/>
                </a:solidFill>
              </a:rPr>
              <a:t>日，欧洲联盟出台</a:t>
            </a:r>
            <a:r>
              <a:rPr lang="en-US" altLang="zh-CN" sz="2000" dirty="0">
                <a:solidFill>
                  <a:schemeClr val="tx1"/>
                </a:solidFill>
              </a:rPr>
              <a:t>《</a:t>
            </a:r>
            <a:r>
              <a:rPr lang="zh-CN" altLang="en-US" sz="2400" b="1" dirty="0">
                <a:solidFill>
                  <a:srgbClr val="C00000"/>
                </a:solidFill>
              </a:rPr>
              <a:t>通用数据保护条例</a:t>
            </a:r>
            <a:r>
              <a:rPr lang="en-US" altLang="zh-CN" sz="2000" dirty="0">
                <a:solidFill>
                  <a:schemeClr val="tx1"/>
                </a:solidFill>
              </a:rPr>
              <a:t>》</a:t>
            </a:r>
            <a:r>
              <a:rPr lang="zh-CN" altLang="en-US" sz="2000" dirty="0">
                <a:solidFill>
                  <a:schemeClr val="tx1"/>
                </a:solidFill>
              </a:rPr>
              <a:t>。</a:t>
            </a:r>
            <a:endParaRPr lang="en-US" altLang="zh-CN" sz="2000" dirty="0">
              <a:solidFill>
                <a:schemeClr val="tx1"/>
              </a:solidFill>
            </a:endParaRPr>
          </a:p>
          <a:p>
            <a:pPr marL="285750" indent="-285750">
              <a:spcAft>
                <a:spcPts val="1200"/>
              </a:spcAft>
              <a:buFont typeface="Wingdings" panose="05000000000000000000" pitchFamily="2" charset="2"/>
              <a:buChar char="§"/>
            </a:pPr>
            <a:r>
              <a:rPr lang="zh-CN" altLang="en-US" sz="2000" dirty="0">
                <a:solidFill>
                  <a:schemeClr val="tx1"/>
                </a:solidFill>
              </a:rPr>
              <a:t>欧盟国家参照</a:t>
            </a:r>
            <a:r>
              <a:rPr lang="en-US" altLang="zh-CN" sz="2000" dirty="0">
                <a:solidFill>
                  <a:schemeClr val="tx1"/>
                </a:solidFill>
              </a:rPr>
              <a:t>GDPR</a:t>
            </a:r>
            <a:r>
              <a:rPr lang="zh-CN" altLang="en-US" sz="2000" dirty="0">
                <a:solidFill>
                  <a:schemeClr val="tx1"/>
                </a:solidFill>
              </a:rPr>
              <a:t>研究制定或发布国内数据保护相关规定。</a:t>
            </a:r>
            <a:endParaRPr lang="en-US" altLang="zh-CN" sz="2000" dirty="0">
              <a:solidFill>
                <a:schemeClr val="tx1"/>
              </a:solidFill>
            </a:endParaRPr>
          </a:p>
          <a:p>
            <a:pPr marL="285750" indent="-285750">
              <a:spcAft>
                <a:spcPts val="1200"/>
              </a:spcAft>
              <a:buFont typeface="Wingdings" panose="05000000000000000000" pitchFamily="2" charset="2"/>
              <a:buChar char="§"/>
            </a:pPr>
            <a:r>
              <a:rPr lang="zh-CN" altLang="en-US" sz="2000" dirty="0">
                <a:solidFill>
                  <a:schemeClr val="tx1"/>
                </a:solidFill>
              </a:rPr>
              <a:t>非欧盟国家，如阿根廷、巴西、伊朗、印度、泰国等国也调整其数据保护法规。</a:t>
            </a:r>
            <a:endParaRPr lang="en-US" sz="2000" dirty="0">
              <a:solidFill>
                <a:schemeClr val="tx1"/>
              </a:solidFill>
            </a:endParaRPr>
          </a:p>
        </p:txBody>
      </p:sp>
      <p:sp>
        <p:nvSpPr>
          <p:cNvPr id="7" name="圆角矩形 6"/>
          <p:cNvSpPr/>
          <p:nvPr/>
        </p:nvSpPr>
        <p:spPr>
          <a:xfrm>
            <a:off x="5980966" y="1550229"/>
            <a:ext cx="5495688" cy="2728961"/>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1200"/>
              </a:spcAft>
              <a:buFont typeface="Wingdings" panose="05000000000000000000" pitchFamily="2" charset="2"/>
              <a:buChar char="§"/>
            </a:pPr>
            <a:r>
              <a:rPr lang="en-US" altLang="zh-CN" sz="2000" dirty="0">
                <a:solidFill>
                  <a:schemeClr val="tx1"/>
                </a:solidFill>
              </a:rPr>
              <a:t>2018</a:t>
            </a:r>
            <a:r>
              <a:rPr lang="zh-CN" altLang="en-US" sz="2000" dirty="0">
                <a:solidFill>
                  <a:schemeClr val="tx1"/>
                </a:solidFill>
              </a:rPr>
              <a:t>年</a:t>
            </a:r>
            <a:r>
              <a:rPr lang="en-US" altLang="zh-CN" sz="2000" dirty="0">
                <a:solidFill>
                  <a:schemeClr val="tx1"/>
                </a:solidFill>
              </a:rPr>
              <a:t>4</a:t>
            </a:r>
            <a:r>
              <a:rPr lang="zh-CN" altLang="en-US" sz="2000" dirty="0">
                <a:solidFill>
                  <a:schemeClr val="tx1"/>
                </a:solidFill>
              </a:rPr>
              <a:t>月，巴西向世界贸易组织提交文件，敦促对互联网数据流动规则展开讨论</a:t>
            </a:r>
            <a:endParaRPr lang="en-US" altLang="zh-CN" sz="2000" dirty="0">
              <a:solidFill>
                <a:schemeClr val="tx1"/>
              </a:solidFill>
            </a:endParaRPr>
          </a:p>
          <a:p>
            <a:pPr marL="285750" indent="-285750">
              <a:spcAft>
                <a:spcPts val="1200"/>
              </a:spcAft>
              <a:buFont typeface="Wingdings" panose="05000000000000000000" pitchFamily="2" charset="2"/>
              <a:buChar char="§"/>
            </a:pPr>
            <a:r>
              <a:rPr lang="en-US" altLang="zh-CN" sz="2000" dirty="0">
                <a:solidFill>
                  <a:schemeClr val="tx1"/>
                </a:solidFill>
              </a:rPr>
              <a:t>2018</a:t>
            </a:r>
            <a:r>
              <a:rPr lang="zh-CN" altLang="en-US" sz="2000" dirty="0">
                <a:solidFill>
                  <a:schemeClr val="tx1"/>
                </a:solidFill>
              </a:rPr>
              <a:t>年</a:t>
            </a:r>
            <a:r>
              <a:rPr lang="en-US" altLang="zh-CN" sz="2000" dirty="0">
                <a:solidFill>
                  <a:schemeClr val="tx1"/>
                </a:solidFill>
              </a:rPr>
              <a:t>7</a:t>
            </a:r>
            <a:r>
              <a:rPr lang="zh-CN" altLang="en-US" sz="2000" dirty="0">
                <a:solidFill>
                  <a:schemeClr val="tx1"/>
                </a:solidFill>
              </a:rPr>
              <a:t>月，日本和欧盟达成协议，将实现双方数据自由流动。</a:t>
            </a:r>
            <a:endParaRPr lang="en-US" altLang="zh-CN" sz="2000" dirty="0">
              <a:solidFill>
                <a:schemeClr val="tx1"/>
              </a:solidFill>
            </a:endParaRPr>
          </a:p>
          <a:p>
            <a:pPr marL="285750" indent="-285750">
              <a:spcAft>
                <a:spcPts val="1200"/>
              </a:spcAft>
              <a:buFont typeface="Wingdings" panose="05000000000000000000" pitchFamily="2" charset="2"/>
              <a:buChar char="§"/>
            </a:pPr>
            <a:r>
              <a:rPr lang="en-US" altLang="zh-CN" sz="2000" dirty="0">
                <a:solidFill>
                  <a:schemeClr val="tx1"/>
                </a:solidFill>
              </a:rPr>
              <a:t>2018</a:t>
            </a:r>
            <a:r>
              <a:rPr lang="zh-CN" altLang="en-US" sz="2000" dirty="0">
                <a:solidFill>
                  <a:schemeClr val="tx1"/>
                </a:solidFill>
              </a:rPr>
              <a:t>年</a:t>
            </a:r>
            <a:r>
              <a:rPr lang="en-US" altLang="zh-CN" sz="2000" dirty="0">
                <a:solidFill>
                  <a:schemeClr val="tx1"/>
                </a:solidFill>
              </a:rPr>
              <a:t>10</a:t>
            </a:r>
            <a:r>
              <a:rPr lang="zh-CN" altLang="en-US" sz="2000" dirty="0">
                <a:solidFill>
                  <a:schemeClr val="tx1"/>
                </a:solidFill>
              </a:rPr>
              <a:t>月，欧盟议会通过</a:t>
            </a:r>
            <a:r>
              <a:rPr lang="en-US" altLang="zh-CN" sz="2000" dirty="0">
                <a:solidFill>
                  <a:schemeClr val="tx1"/>
                </a:solidFill>
              </a:rPr>
              <a:t>《</a:t>
            </a:r>
            <a:r>
              <a:rPr lang="zh-CN" altLang="en-US" sz="2000" dirty="0">
                <a:solidFill>
                  <a:schemeClr val="tx1"/>
                </a:solidFill>
              </a:rPr>
              <a:t>欧盟非个人数据自由流动条例</a:t>
            </a:r>
            <a:r>
              <a:rPr lang="en-US" altLang="zh-CN" sz="2000" dirty="0">
                <a:solidFill>
                  <a:schemeClr val="tx1"/>
                </a:solidFill>
              </a:rPr>
              <a:t>》</a:t>
            </a:r>
          </a:p>
        </p:txBody>
      </p:sp>
      <p:sp>
        <p:nvSpPr>
          <p:cNvPr id="8" name="文本框 7"/>
          <p:cNvSpPr txBox="1"/>
          <p:nvPr/>
        </p:nvSpPr>
        <p:spPr>
          <a:xfrm>
            <a:off x="5980964" y="1105601"/>
            <a:ext cx="5495688" cy="461665"/>
          </a:xfrm>
          <a:prstGeom prst="rect">
            <a:avLst/>
          </a:prstGeom>
          <a:solidFill>
            <a:srgbClr val="0070C0"/>
          </a:solidFill>
          <a:ln>
            <a:noFill/>
          </a:ln>
        </p:spPr>
        <p:txBody>
          <a:bodyPr wrap="square" rtlCol="0">
            <a:spAutoFit/>
          </a:bodyPr>
          <a:lstStyle/>
          <a:p>
            <a:pPr algn="ctr"/>
            <a:r>
              <a:rPr lang="zh-CN" altLang="en-US" sz="2400" b="1" dirty="0">
                <a:solidFill>
                  <a:schemeClr val="bg1"/>
                </a:solidFill>
              </a:rPr>
              <a:t>加紧研究数据跨境流动规则</a:t>
            </a:r>
            <a:endParaRPr lang="en-US" sz="2400" b="1" dirty="0">
              <a:solidFill>
                <a:schemeClr val="bg1"/>
              </a:solidFill>
            </a:endParaRPr>
          </a:p>
        </p:txBody>
      </p:sp>
      <p:sp>
        <p:nvSpPr>
          <p:cNvPr id="9" name="矩形 8"/>
          <p:cNvSpPr/>
          <p:nvPr/>
        </p:nvSpPr>
        <p:spPr>
          <a:xfrm>
            <a:off x="389671" y="4497294"/>
            <a:ext cx="11086981" cy="207632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1200"/>
              </a:spcAft>
              <a:buFont typeface="Wingdings" panose="05000000000000000000" pitchFamily="2" charset="2"/>
              <a:buChar char="§"/>
            </a:pPr>
            <a:r>
              <a:rPr lang="en-US" altLang="zh-CN" sz="2000" dirty="0">
                <a:solidFill>
                  <a:schemeClr val="tx1"/>
                </a:solidFill>
              </a:rPr>
              <a:t>2019</a:t>
            </a:r>
            <a:r>
              <a:rPr lang="zh-CN" altLang="en-US" sz="2000" dirty="0">
                <a:solidFill>
                  <a:schemeClr val="tx1"/>
                </a:solidFill>
              </a:rPr>
              <a:t>年</a:t>
            </a:r>
            <a:r>
              <a:rPr lang="en-US" altLang="zh-CN" sz="2000" dirty="0">
                <a:solidFill>
                  <a:schemeClr val="tx1"/>
                </a:solidFill>
              </a:rPr>
              <a:t>1</a:t>
            </a:r>
            <a:r>
              <a:rPr lang="zh-CN" altLang="en-US" sz="2000" dirty="0">
                <a:solidFill>
                  <a:schemeClr val="tx1"/>
                </a:solidFill>
              </a:rPr>
              <a:t>月</a:t>
            </a:r>
            <a:r>
              <a:rPr lang="en-US" altLang="zh-CN" sz="2000" dirty="0">
                <a:solidFill>
                  <a:schemeClr val="tx1"/>
                </a:solidFill>
              </a:rPr>
              <a:t>21</a:t>
            </a:r>
            <a:r>
              <a:rPr lang="zh-CN" altLang="en-US" sz="2000" dirty="0">
                <a:solidFill>
                  <a:schemeClr val="tx1"/>
                </a:solidFill>
              </a:rPr>
              <a:t>日，法国数据保护监管机构</a:t>
            </a:r>
            <a:r>
              <a:rPr lang="en-US" altLang="zh-CN" sz="2000" dirty="0">
                <a:solidFill>
                  <a:schemeClr val="tx1"/>
                </a:solidFill>
              </a:rPr>
              <a:t>CNIL</a:t>
            </a:r>
            <a:r>
              <a:rPr lang="zh-CN" altLang="en-US" sz="2000" dirty="0">
                <a:solidFill>
                  <a:schemeClr val="tx1"/>
                </a:solidFill>
              </a:rPr>
              <a:t>根据</a:t>
            </a:r>
            <a:r>
              <a:rPr lang="en-US" altLang="zh-CN" sz="2000" dirty="0">
                <a:solidFill>
                  <a:schemeClr val="tx1"/>
                </a:solidFill>
              </a:rPr>
              <a:t>《</a:t>
            </a:r>
            <a:r>
              <a:rPr lang="zh-CN" altLang="en-US" sz="2000" dirty="0">
                <a:solidFill>
                  <a:schemeClr val="tx1"/>
                </a:solidFill>
              </a:rPr>
              <a:t>通用数据保护条例</a:t>
            </a:r>
            <a:r>
              <a:rPr lang="en-US" altLang="zh-CN" sz="2000" dirty="0">
                <a:solidFill>
                  <a:schemeClr val="tx1"/>
                </a:solidFill>
              </a:rPr>
              <a:t>》(GDPR)</a:t>
            </a:r>
            <a:r>
              <a:rPr lang="zh-CN" altLang="en-US" sz="2000" dirty="0">
                <a:solidFill>
                  <a:schemeClr val="tx1"/>
                </a:solidFill>
              </a:rPr>
              <a:t>对</a:t>
            </a:r>
            <a:r>
              <a:rPr lang="en-US" altLang="zh-CN" sz="2000" dirty="0">
                <a:solidFill>
                  <a:schemeClr val="tx1"/>
                </a:solidFill>
              </a:rPr>
              <a:t>Google</a:t>
            </a:r>
            <a:r>
              <a:rPr lang="zh-CN" altLang="en-US" sz="2000" dirty="0">
                <a:solidFill>
                  <a:schemeClr val="tx1"/>
                </a:solidFill>
              </a:rPr>
              <a:t>处以</a:t>
            </a:r>
            <a:r>
              <a:rPr lang="en-US" altLang="zh-CN" sz="2000" dirty="0">
                <a:solidFill>
                  <a:schemeClr val="tx1"/>
                </a:solidFill>
              </a:rPr>
              <a:t>5000</a:t>
            </a:r>
            <a:r>
              <a:rPr lang="zh-CN" altLang="en-US" sz="2000" dirty="0">
                <a:solidFill>
                  <a:schemeClr val="tx1"/>
                </a:solidFill>
              </a:rPr>
              <a:t>万欧元</a:t>
            </a:r>
            <a:r>
              <a:rPr lang="en-US" altLang="zh-CN" sz="2000" dirty="0">
                <a:solidFill>
                  <a:schemeClr val="tx1"/>
                </a:solidFill>
              </a:rPr>
              <a:t>(</a:t>
            </a:r>
            <a:r>
              <a:rPr lang="zh-CN" altLang="en-US" sz="2000" dirty="0">
                <a:solidFill>
                  <a:schemeClr val="tx1"/>
                </a:solidFill>
              </a:rPr>
              <a:t>约</a:t>
            </a:r>
            <a:r>
              <a:rPr lang="en-US" altLang="zh-CN" sz="2000" dirty="0">
                <a:solidFill>
                  <a:schemeClr val="tx1"/>
                </a:solidFill>
              </a:rPr>
              <a:t>4</a:t>
            </a:r>
            <a:r>
              <a:rPr lang="zh-CN" altLang="en-US" sz="2000" dirty="0">
                <a:solidFill>
                  <a:schemeClr val="tx1"/>
                </a:solidFill>
              </a:rPr>
              <a:t>亿人民币</a:t>
            </a:r>
            <a:r>
              <a:rPr lang="en-US" altLang="zh-CN" sz="2000" dirty="0">
                <a:solidFill>
                  <a:schemeClr val="tx1"/>
                </a:solidFill>
              </a:rPr>
              <a:t>)</a:t>
            </a:r>
            <a:r>
              <a:rPr lang="zh-CN" altLang="en-US" sz="2000" dirty="0">
                <a:solidFill>
                  <a:schemeClr val="tx1"/>
                </a:solidFill>
              </a:rPr>
              <a:t>的罚款，理由是</a:t>
            </a:r>
            <a:r>
              <a:rPr lang="en-US" altLang="zh-CN" sz="2000" dirty="0">
                <a:solidFill>
                  <a:schemeClr val="tx1"/>
                </a:solidFill>
              </a:rPr>
              <a:t>Google</a:t>
            </a:r>
            <a:r>
              <a:rPr lang="zh-CN" altLang="en-US" sz="2000" dirty="0">
                <a:solidFill>
                  <a:schemeClr val="tx1"/>
                </a:solidFill>
              </a:rPr>
              <a:t>在处理个人用户数据时存在缺乏透明度、用户获知信息不充分以及缺乏对个性化广告的有效同意等问题</a:t>
            </a:r>
            <a:endParaRPr lang="en-US" altLang="zh-CN" sz="2000" dirty="0">
              <a:solidFill>
                <a:schemeClr val="tx1"/>
              </a:solidFill>
            </a:endParaRPr>
          </a:p>
          <a:p>
            <a:pPr marL="285750" indent="-285750">
              <a:spcAft>
                <a:spcPts val="1200"/>
              </a:spcAft>
              <a:buFont typeface="Wingdings" panose="05000000000000000000" pitchFamily="2" charset="2"/>
              <a:buChar char="§"/>
            </a:pPr>
            <a:r>
              <a:rPr lang="en-US" altLang="zh-CN" sz="2000" dirty="0">
                <a:solidFill>
                  <a:schemeClr val="tx1"/>
                </a:solidFill>
              </a:rPr>
              <a:t>2019</a:t>
            </a:r>
            <a:r>
              <a:rPr lang="zh-CN" altLang="en-US" sz="2000" dirty="0">
                <a:solidFill>
                  <a:schemeClr val="tx1"/>
                </a:solidFill>
              </a:rPr>
              <a:t>年</a:t>
            </a:r>
            <a:r>
              <a:rPr lang="en-US" altLang="zh-CN" sz="2000" dirty="0">
                <a:solidFill>
                  <a:schemeClr val="tx1"/>
                </a:solidFill>
              </a:rPr>
              <a:t>7</a:t>
            </a:r>
            <a:r>
              <a:rPr lang="zh-CN" altLang="en-US" sz="2000" dirty="0">
                <a:solidFill>
                  <a:schemeClr val="tx1"/>
                </a:solidFill>
              </a:rPr>
              <a:t>月</a:t>
            </a:r>
            <a:r>
              <a:rPr lang="en-US" altLang="zh-CN" sz="2000" dirty="0">
                <a:solidFill>
                  <a:schemeClr val="tx1"/>
                </a:solidFill>
              </a:rPr>
              <a:t>8</a:t>
            </a:r>
            <a:r>
              <a:rPr lang="zh-CN" altLang="en-US" sz="2000" dirty="0">
                <a:solidFill>
                  <a:schemeClr val="tx1"/>
                </a:solidFill>
              </a:rPr>
              <a:t>日，英国信息监管局发表声明说，英国航空公司因为违反</a:t>
            </a:r>
            <a:r>
              <a:rPr lang="en-US" altLang="zh-CN" sz="2000" dirty="0">
                <a:solidFill>
                  <a:schemeClr val="tx1"/>
                </a:solidFill>
              </a:rPr>
              <a:t>《</a:t>
            </a:r>
            <a:r>
              <a:rPr lang="zh-CN" altLang="en-US" sz="2000" dirty="0">
                <a:solidFill>
                  <a:schemeClr val="tx1"/>
                </a:solidFill>
              </a:rPr>
              <a:t>一般数据保护条例</a:t>
            </a:r>
            <a:r>
              <a:rPr lang="en-US" altLang="zh-CN" sz="2000" dirty="0">
                <a:solidFill>
                  <a:schemeClr val="tx1"/>
                </a:solidFill>
              </a:rPr>
              <a:t>》</a:t>
            </a:r>
            <a:r>
              <a:rPr lang="zh-CN" altLang="en-US" sz="2000" dirty="0">
                <a:solidFill>
                  <a:schemeClr val="tx1"/>
                </a:solidFill>
              </a:rPr>
              <a:t>被罚</a:t>
            </a:r>
            <a:r>
              <a:rPr lang="en-US" altLang="zh-CN" sz="2000" dirty="0">
                <a:solidFill>
                  <a:schemeClr val="tx1"/>
                </a:solidFill>
              </a:rPr>
              <a:t>1.8339</a:t>
            </a:r>
            <a:r>
              <a:rPr lang="zh-CN" altLang="en-US" sz="2000" dirty="0">
                <a:solidFill>
                  <a:schemeClr val="tx1"/>
                </a:solidFill>
              </a:rPr>
              <a:t>亿英镑（约合</a:t>
            </a:r>
            <a:r>
              <a:rPr lang="en-US" altLang="zh-CN" sz="2000" dirty="0">
                <a:solidFill>
                  <a:schemeClr val="tx1"/>
                </a:solidFill>
              </a:rPr>
              <a:t>15.8</a:t>
            </a:r>
            <a:r>
              <a:rPr lang="zh-CN" altLang="en-US" sz="2000" dirty="0">
                <a:solidFill>
                  <a:schemeClr val="tx1"/>
                </a:solidFill>
              </a:rPr>
              <a:t>亿元人民币）。</a:t>
            </a:r>
            <a:endParaRPr lang="en-US" altLang="zh-CN" sz="2000" dirty="0">
              <a:solidFill>
                <a:schemeClr val="tx1"/>
              </a:solidFill>
            </a:endParaRPr>
          </a:p>
        </p:txBody>
      </p:sp>
    </p:spTree>
    <p:extLst>
      <p:ext uri="{BB962C8B-B14F-4D97-AF65-F5344CB8AC3E}">
        <p14:creationId xmlns:p14="http://schemas.microsoft.com/office/powerpoint/2010/main" val="407486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标题 1">
            <a:extLst>
              <a:ext uri="{FF2B5EF4-FFF2-40B4-BE49-F238E27FC236}">
                <a16:creationId xmlns:a16="http://schemas.microsoft.com/office/drawing/2014/main" id="{4DA75AD7-FD48-4A44-8A61-B42BAADC959D}"/>
              </a:ext>
            </a:extLst>
          </p:cNvPr>
          <p:cNvSpPr>
            <a:spLocks noGrp="1" noChangeArrowheads="1"/>
          </p:cNvSpPr>
          <p:nvPr>
            <p:ph type="title"/>
          </p:nvPr>
        </p:nvSpPr>
        <p:spPr>
          <a:xfrm>
            <a:off x="409575" y="144144"/>
            <a:ext cx="10515600" cy="708660"/>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无背景知识攻击模型</a:t>
            </a:r>
          </a:p>
        </p:txBody>
      </p:sp>
      <p:sp>
        <p:nvSpPr>
          <p:cNvPr id="4" name="矩形 3">
            <a:extLst>
              <a:ext uri="{FF2B5EF4-FFF2-40B4-BE49-F238E27FC236}">
                <a16:creationId xmlns:a16="http://schemas.microsoft.com/office/drawing/2014/main" id="{15B55644-F298-BD4C-A228-C6E029E3079D}"/>
              </a:ext>
            </a:extLst>
          </p:cNvPr>
          <p:cNvSpPr/>
          <p:nvPr/>
        </p:nvSpPr>
        <p:spPr>
          <a:xfrm>
            <a:off x="409575" y="1047272"/>
            <a:ext cx="10877550" cy="473075"/>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000" dirty="0"/>
              <a:t>无背景知识模型：只依靠单次或几次服务请求中的信息推断用户的隐私信息 </a:t>
            </a:r>
            <a:endParaRPr lang="zh-CN" altLang="en-US" sz="2400" dirty="0"/>
          </a:p>
        </p:txBody>
      </p:sp>
      <p:sp>
        <p:nvSpPr>
          <p:cNvPr id="58371" name="内容占位符 2">
            <a:extLst>
              <a:ext uri="{FF2B5EF4-FFF2-40B4-BE49-F238E27FC236}">
                <a16:creationId xmlns:a16="http://schemas.microsoft.com/office/drawing/2014/main" id="{4BBFCEE4-735B-9C4E-A3FE-192CB376ECCD}"/>
              </a:ext>
            </a:extLst>
          </p:cNvPr>
          <p:cNvSpPr>
            <a:spLocks noGrp="1" noChangeArrowheads="1"/>
          </p:cNvSpPr>
          <p:nvPr>
            <p:ph idx="1"/>
          </p:nvPr>
        </p:nvSpPr>
        <p:spPr>
          <a:xfrm>
            <a:off x="409575" y="1746805"/>
            <a:ext cx="10877550" cy="1871663"/>
          </a:xfrm>
        </p:spPr>
        <p:txBody>
          <a:bodyPr>
            <a:normAutofit fontScale="92500" lnSpcReduction="10000"/>
          </a:bodyPr>
          <a:lstStyle/>
          <a:p>
            <a:pPr eaLnBrk="1" hangingPunct="1">
              <a:lnSpc>
                <a:spcPct val="150000"/>
              </a:lnSpc>
              <a:spcBef>
                <a:spcPts val="400"/>
              </a:spcBef>
            </a:pPr>
            <a:r>
              <a:rPr lang="zh-CN" altLang="en-US" sz="2000" dirty="0">
                <a:solidFill>
                  <a:schemeClr val="accent2"/>
                </a:solidFill>
                <a:latin typeface="Times New Roman" panose="02020603050405020304" pitchFamily="18" charset="0"/>
                <a:cs typeface="Times New Roman" panose="02020603050405020304" pitchFamily="18" charset="0"/>
              </a:rPr>
              <a:t>同质攻击：</a:t>
            </a:r>
            <a:r>
              <a:rPr lang="zh-CN" altLang="en-US" sz="2000" dirty="0"/>
              <a:t>攻击者分析用户提交的隐匿区域内的多个位置，若距离非常接近，由于隐匿空间太小，用户的位置隐私泄露</a:t>
            </a:r>
            <a:endParaRPr lang="en-US" altLang="zh-CN" sz="2000" dirty="0">
              <a:solidFill>
                <a:schemeClr val="accent2"/>
              </a:solidFill>
              <a:latin typeface="Times New Roman" panose="02020603050405020304" pitchFamily="18" charset="0"/>
              <a:cs typeface="Times New Roman" panose="02020603050405020304" pitchFamily="18" charset="0"/>
            </a:endParaRPr>
          </a:p>
          <a:p>
            <a:pPr eaLnBrk="1" hangingPunct="1">
              <a:lnSpc>
                <a:spcPct val="150000"/>
              </a:lnSpc>
              <a:spcBef>
                <a:spcPts val="400"/>
              </a:spcBef>
            </a:pPr>
            <a:r>
              <a:rPr lang="zh-CN" altLang="en-US" sz="2000" dirty="0">
                <a:solidFill>
                  <a:schemeClr val="accent2"/>
                </a:solidFill>
                <a:latin typeface="Times New Roman" panose="02020603050405020304" pitchFamily="18" charset="0"/>
                <a:cs typeface="Times New Roman" panose="02020603050405020304" pitchFamily="18" charset="0"/>
              </a:rPr>
              <a:t>区域中心攻击：</a:t>
            </a:r>
            <a:r>
              <a:rPr lang="zh-CN" altLang="en-US" sz="2000" dirty="0"/>
              <a:t>用户的真实位置以相对较高的概率出现在隐匿区域中心 </a:t>
            </a:r>
            <a:endParaRPr lang="en-US" altLang="zh-CN" sz="2000" dirty="0"/>
          </a:p>
          <a:p>
            <a:pPr>
              <a:lnSpc>
                <a:spcPct val="150000"/>
              </a:lnSpc>
              <a:spcBef>
                <a:spcPts val="400"/>
              </a:spcBef>
            </a:pPr>
            <a:r>
              <a:rPr lang="zh-CN" altLang="en-US" sz="2000" dirty="0">
                <a:solidFill>
                  <a:schemeClr val="accent2"/>
                </a:solidFill>
                <a:latin typeface="Times New Roman" panose="02020603050405020304" pitchFamily="18" charset="0"/>
                <a:cs typeface="Times New Roman" panose="02020603050405020304" pitchFamily="18" charset="0"/>
              </a:rPr>
              <a:t>位置分布攻击</a:t>
            </a:r>
            <a:r>
              <a:rPr lang="zh-CN" altLang="en-US" sz="2000" dirty="0"/>
              <a:t>：利用用户发送位置分布不均匀的信息推测用户真实位置 </a:t>
            </a:r>
            <a:endParaRPr lang="zh-CN" altLang="en-US" sz="2000" dirty="0">
              <a:solidFill>
                <a:schemeClr val="accent2"/>
              </a:solidFill>
              <a:latin typeface="Times New Roman" panose="02020603050405020304" pitchFamily="18" charset="0"/>
              <a:cs typeface="Times New Roman" panose="02020603050405020304" pitchFamily="18" charset="0"/>
            </a:endParaRPr>
          </a:p>
          <a:p>
            <a:pPr lvl="1" eaLnBrk="1" hangingPunct="1">
              <a:buFontTx/>
              <a:buNone/>
            </a:pPr>
            <a:endParaRPr lang="en-US" altLang="zh-CN" dirty="0">
              <a:latin typeface="Times New Roman" panose="02020603050405020304" pitchFamily="18" charset="0"/>
              <a:ea typeface="黑体" panose="02010609060101010101" pitchFamily="49" charset="-122"/>
            </a:endParaRPr>
          </a:p>
        </p:txBody>
      </p:sp>
      <p:pic>
        <p:nvPicPr>
          <p:cNvPr id="58372" name="Picture 1" descr="page4image1696">
            <a:extLst>
              <a:ext uri="{FF2B5EF4-FFF2-40B4-BE49-F238E27FC236}">
                <a16:creationId xmlns:a16="http://schemas.microsoft.com/office/drawing/2014/main" id="{4A1AD636-10E6-DF44-882E-9F3FC456A9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1038" y="3798095"/>
            <a:ext cx="2827950" cy="2578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3" name="Picture 2" descr="page4image12536">
            <a:extLst>
              <a:ext uri="{FF2B5EF4-FFF2-40B4-BE49-F238E27FC236}">
                <a16:creationId xmlns:a16="http://schemas.microsoft.com/office/drawing/2014/main" id="{339BA0E6-1B2A-8D4D-B340-E8B7501AA2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75588" y="3844926"/>
            <a:ext cx="3138026" cy="2459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8374" name="图片 6">
            <a:extLst>
              <a:ext uri="{FF2B5EF4-FFF2-40B4-BE49-F238E27FC236}">
                <a16:creationId xmlns:a16="http://schemas.microsoft.com/office/drawing/2014/main" id="{DD289CEB-B510-684A-8BFB-2739EF5AC5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04874" y="3613666"/>
            <a:ext cx="2870200" cy="3262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B3FFFC28-1065-0347-95EB-60AECEA30864}"/>
              </a:ext>
            </a:extLst>
          </p:cNvPr>
          <p:cNvSpPr/>
          <p:nvPr/>
        </p:nvSpPr>
        <p:spPr>
          <a:xfrm>
            <a:off x="9138545" y="6304757"/>
            <a:ext cx="1915909" cy="369332"/>
          </a:xfrm>
          <a:prstGeom prst="rect">
            <a:avLst/>
          </a:prstGeom>
          <a:solidFill>
            <a:schemeClr val="bg1"/>
          </a:solidFill>
        </p:spPr>
        <p:txBody>
          <a:bodyPr wrap="none">
            <a:spAutoFit/>
          </a:bodyPr>
          <a:lstStyle/>
          <a:p>
            <a:r>
              <a:rPr lang="zh-CN" altLang="en-US" dirty="0">
                <a:latin typeface="SimSun" panose="02010600030101010101" pitchFamily="2" charset="-122"/>
                <a:ea typeface="SimSun" panose="02010600030101010101" pitchFamily="2" charset="-122"/>
              </a:rPr>
              <a:t>位置分布式攻击 </a:t>
            </a:r>
            <a:endParaRPr lang="zh-CN" altLang="en-US" dirty="0"/>
          </a:p>
        </p:txBody>
      </p:sp>
      <p:sp>
        <p:nvSpPr>
          <p:cNvPr id="3" name="矩形 2">
            <a:extLst>
              <a:ext uri="{FF2B5EF4-FFF2-40B4-BE49-F238E27FC236}">
                <a16:creationId xmlns:a16="http://schemas.microsoft.com/office/drawing/2014/main" id="{CF0F547B-FA35-C142-AAD3-32AF414AD3F3}"/>
              </a:ext>
            </a:extLst>
          </p:cNvPr>
          <p:cNvSpPr/>
          <p:nvPr/>
        </p:nvSpPr>
        <p:spPr>
          <a:xfrm>
            <a:off x="5253461" y="6488668"/>
            <a:ext cx="1685077" cy="369332"/>
          </a:xfrm>
          <a:prstGeom prst="rect">
            <a:avLst/>
          </a:prstGeom>
        </p:spPr>
        <p:txBody>
          <a:bodyPr wrap="none">
            <a:spAutoFit/>
          </a:bodyPr>
          <a:lstStyle/>
          <a:p>
            <a:r>
              <a:rPr lang="zh-CN" altLang="en-US" dirty="0">
                <a:latin typeface="SimSun" panose="02010600030101010101" pitchFamily="2" charset="-122"/>
                <a:ea typeface="SimSun" panose="02010600030101010101" pitchFamily="2" charset="-122"/>
              </a:rPr>
              <a:t>区域中心攻击 </a:t>
            </a:r>
            <a:endParaRPr lang="zh-CN" altLang="en-US" dirty="0"/>
          </a:p>
        </p:txBody>
      </p:sp>
      <p:sp>
        <p:nvSpPr>
          <p:cNvPr id="5" name="矩形 4">
            <a:extLst>
              <a:ext uri="{FF2B5EF4-FFF2-40B4-BE49-F238E27FC236}">
                <a16:creationId xmlns:a16="http://schemas.microsoft.com/office/drawing/2014/main" id="{11C2993E-94DF-7C41-B937-AD370C23E63B}"/>
              </a:ext>
            </a:extLst>
          </p:cNvPr>
          <p:cNvSpPr/>
          <p:nvPr/>
        </p:nvSpPr>
        <p:spPr>
          <a:xfrm>
            <a:off x="923419" y="6372027"/>
            <a:ext cx="2831019" cy="369332"/>
          </a:xfrm>
          <a:prstGeom prst="rect">
            <a:avLst/>
          </a:prstGeom>
          <a:solidFill>
            <a:schemeClr val="bg1"/>
          </a:solidFill>
        </p:spPr>
        <p:txBody>
          <a:bodyPr wrap="square">
            <a:spAutoFit/>
          </a:bodyPr>
          <a:lstStyle/>
          <a:p>
            <a:pPr algn="ctr"/>
            <a:r>
              <a:rPr lang="zh-CN" altLang="en-US" dirty="0">
                <a:latin typeface="SimSun" panose="02010600030101010101" pitchFamily="2" charset="-122"/>
                <a:ea typeface="SimSun" panose="02010600030101010101" pitchFamily="2" charset="-122"/>
              </a:rPr>
              <a:t>位置同质攻击 </a:t>
            </a:r>
            <a:endParaRPr lang="zh-CN" altLang="en-US" dirty="0"/>
          </a:p>
        </p:txBody>
      </p:sp>
    </p:spTree>
    <p:extLst>
      <p:ext uri="{BB962C8B-B14F-4D97-AF65-F5344CB8AC3E}">
        <p14:creationId xmlns:p14="http://schemas.microsoft.com/office/powerpoint/2010/main" val="356647315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15B55644-F298-BD4C-A228-C6E029E3079D}"/>
              </a:ext>
            </a:extLst>
          </p:cNvPr>
          <p:cNvSpPr/>
          <p:nvPr/>
        </p:nvSpPr>
        <p:spPr>
          <a:xfrm>
            <a:off x="431801" y="1038225"/>
            <a:ext cx="10969624" cy="473075"/>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000" dirty="0"/>
              <a:t>有背景知识模型：长期收集和利用各类相关的背景知识 </a:t>
            </a:r>
          </a:p>
        </p:txBody>
      </p:sp>
      <p:sp>
        <p:nvSpPr>
          <p:cNvPr id="59395" name="内容占位符 2">
            <a:extLst>
              <a:ext uri="{FF2B5EF4-FFF2-40B4-BE49-F238E27FC236}">
                <a16:creationId xmlns:a16="http://schemas.microsoft.com/office/drawing/2014/main" id="{4BDE7A6A-D2E1-E94E-9C71-801E09CB9702}"/>
              </a:ext>
            </a:extLst>
          </p:cNvPr>
          <p:cNvSpPr>
            <a:spLocks noGrp="1" noChangeArrowheads="1"/>
          </p:cNvSpPr>
          <p:nvPr>
            <p:ph idx="1"/>
          </p:nvPr>
        </p:nvSpPr>
        <p:spPr>
          <a:xfrm>
            <a:off x="431800" y="1630663"/>
            <a:ext cx="10969623" cy="2054225"/>
          </a:xfrm>
        </p:spPr>
        <p:txBody>
          <a:bodyPr>
            <a:normAutofit fontScale="92500" lnSpcReduction="20000"/>
          </a:bodyPr>
          <a:lstStyle/>
          <a:p>
            <a:pPr eaLnBrk="1" hangingPunct="1">
              <a:lnSpc>
                <a:spcPct val="110000"/>
              </a:lnSpc>
              <a:spcAft>
                <a:spcPts val="600"/>
              </a:spcAft>
            </a:pPr>
            <a:r>
              <a:rPr lang="zh-CN" altLang="en-US" sz="2200" dirty="0">
                <a:solidFill>
                  <a:schemeClr val="accent2"/>
                </a:solidFill>
                <a:latin typeface="+mn-ea"/>
                <a:cs typeface="Times New Roman" panose="02020603050405020304" pitchFamily="18" charset="0"/>
              </a:rPr>
              <a:t>同源攻击：</a:t>
            </a:r>
            <a:r>
              <a:rPr lang="zh-CN" altLang="en-US" sz="2200" dirty="0">
                <a:latin typeface="+mn-ea"/>
              </a:rPr>
              <a:t>攻击者了解用户会在同一位置多次发送服务请求并收集该信息，攻击者可计算出最有可能产生这一系列请求的用户位置</a:t>
            </a:r>
            <a:endParaRPr lang="en-US" altLang="zh-CN" sz="2200" dirty="0">
              <a:solidFill>
                <a:schemeClr val="accent2"/>
              </a:solidFill>
              <a:latin typeface="+mn-ea"/>
              <a:cs typeface="Times New Roman" panose="02020603050405020304" pitchFamily="18" charset="0"/>
            </a:endParaRPr>
          </a:p>
          <a:p>
            <a:pPr eaLnBrk="1" hangingPunct="1">
              <a:lnSpc>
                <a:spcPct val="110000"/>
              </a:lnSpc>
              <a:spcAft>
                <a:spcPts val="600"/>
              </a:spcAft>
            </a:pPr>
            <a:r>
              <a:rPr lang="zh-CN" altLang="en-US" sz="2200" dirty="0">
                <a:solidFill>
                  <a:schemeClr val="accent2"/>
                </a:solidFill>
                <a:latin typeface="+mn-ea"/>
                <a:cs typeface="Times New Roman" panose="02020603050405020304" pitchFamily="18" charset="0"/>
              </a:rPr>
              <a:t>概率分布攻击：</a:t>
            </a:r>
            <a:r>
              <a:rPr lang="zh-CN" altLang="en-US" sz="2200" dirty="0">
                <a:latin typeface="+mn-ea"/>
              </a:rPr>
              <a:t>攻击者能够收集到用户的服务请求历史记录，由此计算出其查询概率分布。 </a:t>
            </a:r>
            <a:endParaRPr lang="en-US" altLang="zh-CN" sz="2200" dirty="0">
              <a:latin typeface="+mn-ea"/>
            </a:endParaRPr>
          </a:p>
          <a:p>
            <a:pPr>
              <a:lnSpc>
                <a:spcPct val="110000"/>
              </a:lnSpc>
              <a:spcAft>
                <a:spcPts val="600"/>
              </a:spcAft>
            </a:pPr>
            <a:r>
              <a:rPr lang="zh-CN" altLang="en-US" sz="2200" dirty="0">
                <a:solidFill>
                  <a:schemeClr val="accent2"/>
                </a:solidFill>
                <a:latin typeface="+mn-ea"/>
                <a:cs typeface="Times New Roman" panose="02020603050405020304" pitchFamily="18" charset="0"/>
              </a:rPr>
              <a:t>位置相似性攻击</a:t>
            </a:r>
            <a:r>
              <a:rPr lang="zh-CN" altLang="en-US" sz="2200" dirty="0">
                <a:latin typeface="+mn-ea"/>
              </a:rPr>
              <a:t>：攻击者分析隐匿区域内的语义信息，若该区域仅包含一种语义信息，则攻击者可推断出用户的行为。 </a:t>
            </a:r>
          </a:p>
          <a:p>
            <a:pPr lvl="1" eaLnBrk="1" hangingPunct="1">
              <a:buFontTx/>
              <a:buNone/>
            </a:pPr>
            <a:endParaRPr lang="en-US" altLang="zh-CN" dirty="0">
              <a:latin typeface="Times New Roman" panose="02020603050405020304" pitchFamily="18" charset="0"/>
              <a:ea typeface="黑体" panose="02010609060101010101" pitchFamily="49" charset="-122"/>
            </a:endParaRPr>
          </a:p>
        </p:txBody>
      </p:sp>
      <p:pic>
        <p:nvPicPr>
          <p:cNvPr id="59396" name="Picture 1" descr="page5image8760">
            <a:extLst>
              <a:ext uri="{FF2B5EF4-FFF2-40B4-BE49-F238E27FC236}">
                <a16:creationId xmlns:a16="http://schemas.microsoft.com/office/drawing/2014/main" id="{CA094B64-2292-1845-8588-F9FDB443A5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20647" y="3684888"/>
            <a:ext cx="3067889" cy="26546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9397" name="组合 5">
            <a:extLst>
              <a:ext uri="{FF2B5EF4-FFF2-40B4-BE49-F238E27FC236}">
                <a16:creationId xmlns:a16="http://schemas.microsoft.com/office/drawing/2014/main" id="{402870D9-0F59-2C4B-9146-0DA75AFA82A5}"/>
              </a:ext>
            </a:extLst>
          </p:cNvPr>
          <p:cNvGrpSpPr>
            <a:grpSpLocks/>
          </p:cNvGrpSpPr>
          <p:nvPr/>
        </p:nvGrpSpPr>
        <p:grpSpPr bwMode="auto">
          <a:xfrm>
            <a:off x="6438898" y="3575651"/>
            <a:ext cx="3360737" cy="2627888"/>
            <a:chOff x="5481724" y="4455753"/>
            <a:chExt cx="2551750" cy="1902063"/>
          </a:xfrm>
        </p:grpSpPr>
        <p:pic>
          <p:nvPicPr>
            <p:cNvPr id="59398" name="Picture 4" descr="page5image10096">
              <a:extLst>
                <a:ext uri="{FF2B5EF4-FFF2-40B4-BE49-F238E27FC236}">
                  <a16:creationId xmlns:a16="http://schemas.microsoft.com/office/drawing/2014/main" id="{04DC5B8C-E7A8-3447-B976-5DDB06E51BB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1724" y="4455753"/>
              <a:ext cx="2551750" cy="9703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9399" name="Picture 5" descr="page5image10264">
              <a:extLst>
                <a:ext uri="{FF2B5EF4-FFF2-40B4-BE49-F238E27FC236}">
                  <a16:creationId xmlns:a16="http://schemas.microsoft.com/office/drawing/2014/main" id="{33F01952-B56C-534B-849A-0D9117D2238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08104" y="5407496"/>
              <a:ext cx="2498990" cy="950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1" name="标题 1">
            <a:extLst>
              <a:ext uri="{FF2B5EF4-FFF2-40B4-BE49-F238E27FC236}">
                <a16:creationId xmlns:a16="http://schemas.microsoft.com/office/drawing/2014/main" id="{DBAED52F-2F84-5342-8582-DD193915B5B8}"/>
              </a:ext>
            </a:extLst>
          </p:cNvPr>
          <p:cNvSpPr>
            <a:spLocks noGrp="1" noChangeArrowheads="1"/>
          </p:cNvSpPr>
          <p:nvPr>
            <p:ph type="title"/>
          </p:nvPr>
        </p:nvSpPr>
        <p:spPr>
          <a:xfrm>
            <a:off x="409575" y="144144"/>
            <a:ext cx="10515600" cy="708660"/>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有背景知识攻击模型</a:t>
            </a:r>
          </a:p>
        </p:txBody>
      </p:sp>
      <p:sp>
        <p:nvSpPr>
          <p:cNvPr id="5" name="矩形 4">
            <a:extLst>
              <a:ext uri="{FF2B5EF4-FFF2-40B4-BE49-F238E27FC236}">
                <a16:creationId xmlns:a16="http://schemas.microsoft.com/office/drawing/2014/main" id="{78FF8631-F18D-F74E-8630-B054BF85090C}"/>
              </a:ext>
            </a:extLst>
          </p:cNvPr>
          <p:cNvSpPr/>
          <p:nvPr/>
        </p:nvSpPr>
        <p:spPr>
          <a:xfrm>
            <a:off x="2942885" y="6344524"/>
            <a:ext cx="1223412" cy="369332"/>
          </a:xfrm>
          <a:prstGeom prst="rect">
            <a:avLst/>
          </a:prstGeom>
        </p:spPr>
        <p:txBody>
          <a:bodyPr wrap="none">
            <a:spAutoFit/>
          </a:bodyPr>
          <a:lstStyle/>
          <a:p>
            <a:r>
              <a:rPr lang="zh-CN" altLang="en-US" dirty="0">
                <a:latin typeface="SimSun" panose="02010600030101010101" pitchFamily="2" charset="-122"/>
                <a:ea typeface="SimSun" panose="02010600030101010101" pitchFamily="2" charset="-122"/>
              </a:rPr>
              <a:t>同源攻击 </a:t>
            </a:r>
            <a:endParaRPr lang="zh-CN" altLang="en-US" dirty="0"/>
          </a:p>
        </p:txBody>
      </p:sp>
      <p:sp>
        <p:nvSpPr>
          <p:cNvPr id="6" name="矩形 5">
            <a:extLst>
              <a:ext uri="{FF2B5EF4-FFF2-40B4-BE49-F238E27FC236}">
                <a16:creationId xmlns:a16="http://schemas.microsoft.com/office/drawing/2014/main" id="{9077D3FF-BBC5-4942-8B15-405934648B31}"/>
              </a:ext>
            </a:extLst>
          </p:cNvPr>
          <p:cNvSpPr/>
          <p:nvPr/>
        </p:nvSpPr>
        <p:spPr>
          <a:xfrm>
            <a:off x="7333206" y="6366793"/>
            <a:ext cx="1915909" cy="369332"/>
          </a:xfrm>
          <a:prstGeom prst="rect">
            <a:avLst/>
          </a:prstGeom>
        </p:spPr>
        <p:txBody>
          <a:bodyPr wrap="none">
            <a:spAutoFit/>
          </a:bodyPr>
          <a:lstStyle/>
          <a:p>
            <a:r>
              <a:rPr lang="zh-CN" altLang="en-US" dirty="0">
                <a:latin typeface="SimSun" panose="02010600030101010101" pitchFamily="2" charset="-122"/>
                <a:ea typeface="SimSun" panose="02010600030101010101" pitchFamily="2" charset="-122"/>
              </a:rPr>
              <a:t>位置相似性攻击 </a:t>
            </a:r>
            <a:endParaRPr lang="zh-CN" altLang="en-US" dirty="0"/>
          </a:p>
        </p:txBody>
      </p:sp>
    </p:spTree>
    <p:extLst>
      <p:ext uri="{BB962C8B-B14F-4D97-AF65-F5344CB8AC3E}">
        <p14:creationId xmlns:p14="http://schemas.microsoft.com/office/powerpoint/2010/main" val="26365149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标题 1">
            <a:extLst>
              <a:ext uri="{FF2B5EF4-FFF2-40B4-BE49-F238E27FC236}">
                <a16:creationId xmlns:a16="http://schemas.microsoft.com/office/drawing/2014/main" id="{A6E432C0-DD63-7F4E-A55E-90A99251B408}"/>
              </a:ext>
            </a:extLst>
          </p:cNvPr>
          <p:cNvSpPr>
            <a:spLocks noGrp="1" noChangeArrowheads="1"/>
          </p:cNvSpPr>
          <p:nvPr>
            <p:ph type="title"/>
          </p:nvPr>
        </p:nvSpPr>
        <p:spPr>
          <a:xfrm>
            <a:off x="395287" y="250826"/>
            <a:ext cx="8382000" cy="600075"/>
          </a:xfrm>
        </p:spPr>
        <p:txBody>
          <a:bodyPr>
            <a:normAutofit/>
          </a:bodyPr>
          <a:lstStyle/>
          <a:p>
            <a:r>
              <a:rPr lang="zh-CN" altLang="en-US" sz="3200" b="1" kern="0" dirty="0">
                <a:solidFill>
                  <a:srgbClr val="003399"/>
                </a:solidFill>
                <a:latin typeface="黑体" panose="02010609060101010101" pitchFamily="49" charset="-122"/>
                <a:ea typeface="黑体" panose="02010609060101010101" pitchFamily="49" charset="-122"/>
              </a:rPr>
              <a:t>多点攻击模型</a:t>
            </a:r>
          </a:p>
        </p:txBody>
      </p:sp>
      <p:sp>
        <p:nvSpPr>
          <p:cNvPr id="4" name="矩形 3">
            <a:extLst>
              <a:ext uri="{FF2B5EF4-FFF2-40B4-BE49-F238E27FC236}">
                <a16:creationId xmlns:a16="http://schemas.microsoft.com/office/drawing/2014/main" id="{15B55644-F298-BD4C-A228-C6E029E3079D}"/>
              </a:ext>
            </a:extLst>
          </p:cNvPr>
          <p:cNvSpPr/>
          <p:nvPr/>
        </p:nvSpPr>
        <p:spPr>
          <a:xfrm>
            <a:off x="500063" y="958850"/>
            <a:ext cx="10844211" cy="471488"/>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r>
              <a:rPr lang="zh-CN" altLang="en-US" sz="2000" dirty="0">
                <a:latin typeface="+mn-ea"/>
              </a:rPr>
              <a:t>攻击者可获得用户在一段时间内的服务请求，甚至是整个运动过程中所有服务请求 </a:t>
            </a:r>
          </a:p>
        </p:txBody>
      </p:sp>
      <p:sp>
        <p:nvSpPr>
          <p:cNvPr id="61443" name="内容占位符 2">
            <a:extLst>
              <a:ext uri="{FF2B5EF4-FFF2-40B4-BE49-F238E27FC236}">
                <a16:creationId xmlns:a16="http://schemas.microsoft.com/office/drawing/2014/main" id="{A883F312-2A9D-7741-9771-5AE8437CADC1}"/>
              </a:ext>
            </a:extLst>
          </p:cNvPr>
          <p:cNvSpPr>
            <a:spLocks noGrp="1" noChangeArrowheads="1"/>
          </p:cNvSpPr>
          <p:nvPr>
            <p:ph idx="1"/>
          </p:nvPr>
        </p:nvSpPr>
        <p:spPr>
          <a:xfrm>
            <a:off x="500063" y="1668463"/>
            <a:ext cx="10844211" cy="2111376"/>
          </a:xfrm>
        </p:spPr>
        <p:txBody>
          <a:bodyPr>
            <a:normAutofit fontScale="92500" lnSpcReduction="10000"/>
          </a:bodyPr>
          <a:lstStyle/>
          <a:p>
            <a:pPr eaLnBrk="1" hangingPunct="1">
              <a:lnSpc>
                <a:spcPct val="110000"/>
              </a:lnSpc>
              <a:spcBef>
                <a:spcPts val="0"/>
              </a:spcBef>
              <a:spcAft>
                <a:spcPts val="1200"/>
              </a:spcAft>
            </a:pPr>
            <a:r>
              <a:rPr lang="zh-CN" altLang="en-US" sz="2000" dirty="0">
                <a:solidFill>
                  <a:schemeClr val="accent2"/>
                </a:solidFill>
                <a:latin typeface="Times New Roman" panose="02020603050405020304" pitchFamily="18" charset="0"/>
                <a:cs typeface="Times New Roman" panose="02020603050405020304" pitchFamily="18" charset="0"/>
              </a:rPr>
              <a:t>位置依赖攻击：</a:t>
            </a:r>
            <a:r>
              <a:rPr lang="zh-CN" altLang="en-US" sz="2000" dirty="0">
                <a:latin typeface="Times New Roman" panose="02020603050405020304" pitchFamily="18" charset="0"/>
                <a:cs typeface="Times New Roman" panose="02020603050405020304" pitchFamily="18" charset="0"/>
              </a:rPr>
              <a:t>根据用户 </a:t>
            </a:r>
            <a:r>
              <a:rPr lang="en-US" altLang="zh-CN" sz="2000" dirty="0">
                <a:latin typeface="Times New Roman" panose="02020603050405020304" pitchFamily="18" charset="0"/>
                <a:cs typeface="Times New Roman" panose="02020603050405020304" pitchFamily="18" charset="0"/>
              </a:rPr>
              <a:t>2 </a:t>
            </a:r>
            <a:r>
              <a:rPr lang="zh-CN" altLang="en-US" sz="2000" dirty="0">
                <a:latin typeface="Times New Roman" panose="02020603050405020304" pitchFamily="18" charset="0"/>
                <a:cs typeface="Times New Roman" panose="02020603050405020304" pitchFamily="18" charset="0"/>
              </a:rPr>
              <a:t>次连续提交的隐匿区域在时间上的相关性，结合前一隐匿区域和用户最大运动速度计算出最大移动边界</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将该边界区域与后一隐匿区域求交集，可缩小隐匿区域大小。 </a:t>
            </a:r>
            <a:endParaRPr lang="en-US" altLang="zh-CN" sz="2000" dirty="0">
              <a:solidFill>
                <a:schemeClr val="accent2"/>
              </a:solidFill>
              <a:latin typeface="Times New Roman" panose="02020603050405020304" pitchFamily="18" charset="0"/>
              <a:cs typeface="Times New Roman" panose="02020603050405020304" pitchFamily="18" charset="0"/>
            </a:endParaRPr>
          </a:p>
          <a:p>
            <a:pPr eaLnBrk="1" hangingPunct="1">
              <a:lnSpc>
                <a:spcPct val="110000"/>
              </a:lnSpc>
              <a:spcBef>
                <a:spcPts val="0"/>
              </a:spcBef>
              <a:spcAft>
                <a:spcPts val="1200"/>
              </a:spcAft>
            </a:pPr>
            <a:r>
              <a:rPr lang="zh-CN" altLang="en-US" sz="2000" dirty="0">
                <a:solidFill>
                  <a:schemeClr val="accent2"/>
                </a:solidFill>
                <a:latin typeface="Times New Roman" panose="02020603050405020304" pitchFamily="18" charset="0"/>
                <a:cs typeface="Times New Roman" panose="02020603050405020304" pitchFamily="18" charset="0"/>
              </a:rPr>
              <a:t>连续位置攻击：</a:t>
            </a:r>
            <a:r>
              <a:rPr lang="zh-CN" altLang="en-US" sz="2000" dirty="0">
                <a:latin typeface="Times New Roman" panose="02020603050405020304" pitchFamily="18" charset="0"/>
                <a:cs typeface="Times New Roman" panose="02020603050405020304" pitchFamily="18" charset="0"/>
              </a:rPr>
              <a:t>运动中的用户连续发送自己的位置，攻击者可将连续的隐匿区域链接在一起，从而识别出查询发起者。 </a:t>
            </a:r>
            <a:endParaRPr lang="en-US" altLang="zh-CN" sz="2000" dirty="0">
              <a:latin typeface="Times New Roman" panose="02020603050405020304" pitchFamily="18" charset="0"/>
              <a:cs typeface="Times New Roman" panose="02020603050405020304" pitchFamily="18" charset="0"/>
            </a:endParaRPr>
          </a:p>
          <a:p>
            <a:pPr>
              <a:lnSpc>
                <a:spcPct val="110000"/>
              </a:lnSpc>
              <a:spcBef>
                <a:spcPts val="0"/>
              </a:spcBef>
              <a:spcAft>
                <a:spcPts val="1200"/>
              </a:spcAft>
            </a:pPr>
            <a:r>
              <a:rPr lang="zh-CN" altLang="en-US" sz="2000" dirty="0">
                <a:solidFill>
                  <a:schemeClr val="accent2"/>
                </a:solidFill>
                <a:latin typeface="Times New Roman" panose="02020603050405020304" pitchFamily="18" charset="0"/>
                <a:cs typeface="Times New Roman" panose="02020603050405020304" pitchFamily="18" charset="0"/>
              </a:rPr>
              <a:t>位置相似性攻击</a:t>
            </a:r>
            <a:r>
              <a:rPr lang="zh-CN" altLang="en-US" sz="2000" dirty="0">
                <a:latin typeface="Times New Roman" panose="02020603050405020304" pitchFamily="18" charset="0"/>
                <a:cs typeface="Times New Roman" panose="02020603050405020304" pitchFamily="18" charset="0"/>
              </a:rPr>
              <a:t>：利用用户使用导航应用时， 实时更新其精确位置信息</a:t>
            </a:r>
          </a:p>
          <a:p>
            <a:pPr lvl="1" eaLnBrk="1" hangingPunct="1">
              <a:buFontTx/>
              <a:buNone/>
            </a:pPr>
            <a:endParaRPr lang="en-US" altLang="zh-CN" dirty="0">
              <a:latin typeface="Times New Roman" panose="02020603050405020304" pitchFamily="18" charset="0"/>
              <a:ea typeface="黑体" panose="02010609060101010101" pitchFamily="49" charset="-122"/>
            </a:endParaRPr>
          </a:p>
        </p:txBody>
      </p:sp>
      <p:pic>
        <p:nvPicPr>
          <p:cNvPr id="61444" name="Picture 1" descr="page5image8928">
            <a:extLst>
              <a:ext uri="{FF2B5EF4-FFF2-40B4-BE49-F238E27FC236}">
                <a16:creationId xmlns:a16="http://schemas.microsoft.com/office/drawing/2014/main" id="{8435C553-E2D5-8643-BFD8-EAB6FA0808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6162" y="3779839"/>
            <a:ext cx="3667447" cy="2663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45" name="Picture 2" descr="page5image10432">
            <a:extLst>
              <a:ext uri="{FF2B5EF4-FFF2-40B4-BE49-F238E27FC236}">
                <a16:creationId xmlns:a16="http://schemas.microsoft.com/office/drawing/2014/main" id="{031139FE-37C3-3F49-9F7B-0A08693A4BB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8552" y="3644900"/>
            <a:ext cx="5855722" cy="279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3CBD5902-0176-1B4C-82F7-CADCE2A7A27E}"/>
              </a:ext>
            </a:extLst>
          </p:cNvPr>
          <p:cNvSpPr/>
          <p:nvPr/>
        </p:nvSpPr>
        <p:spPr>
          <a:xfrm>
            <a:off x="2037346" y="6422508"/>
            <a:ext cx="1685077" cy="369332"/>
          </a:xfrm>
          <a:prstGeom prst="rect">
            <a:avLst/>
          </a:prstGeom>
        </p:spPr>
        <p:txBody>
          <a:bodyPr wrap="none">
            <a:spAutoFit/>
          </a:bodyPr>
          <a:lstStyle/>
          <a:p>
            <a:r>
              <a:rPr lang="zh-CN" altLang="en-US" dirty="0">
                <a:latin typeface="SimSun" panose="02010600030101010101" pitchFamily="2" charset="-122"/>
                <a:ea typeface="SimSun" panose="02010600030101010101" pitchFamily="2" charset="-122"/>
              </a:rPr>
              <a:t>位置依赖攻击 </a:t>
            </a:r>
            <a:endParaRPr lang="zh-CN" altLang="en-US" dirty="0"/>
          </a:p>
        </p:txBody>
      </p:sp>
      <p:sp>
        <p:nvSpPr>
          <p:cNvPr id="3" name="矩形 2">
            <a:extLst>
              <a:ext uri="{FF2B5EF4-FFF2-40B4-BE49-F238E27FC236}">
                <a16:creationId xmlns:a16="http://schemas.microsoft.com/office/drawing/2014/main" id="{199838C2-20BC-134A-8078-D7ACE640DC01}"/>
              </a:ext>
            </a:extLst>
          </p:cNvPr>
          <p:cNvSpPr/>
          <p:nvPr/>
        </p:nvSpPr>
        <p:spPr>
          <a:xfrm>
            <a:off x="7627040" y="6443663"/>
            <a:ext cx="1685077" cy="369332"/>
          </a:xfrm>
          <a:prstGeom prst="rect">
            <a:avLst/>
          </a:prstGeom>
        </p:spPr>
        <p:txBody>
          <a:bodyPr wrap="none">
            <a:spAutoFit/>
          </a:bodyPr>
          <a:lstStyle/>
          <a:p>
            <a:r>
              <a:rPr lang="zh-CN" altLang="en-US" dirty="0">
                <a:latin typeface="SimSun" panose="02010600030101010101" pitchFamily="2" charset="-122"/>
                <a:ea typeface="SimSun" panose="02010600030101010101" pitchFamily="2" charset="-122"/>
              </a:rPr>
              <a:t>连续位置攻击 </a:t>
            </a:r>
            <a:endParaRPr lang="zh-CN" altLang="en-US" dirty="0"/>
          </a:p>
        </p:txBody>
      </p:sp>
    </p:spTree>
    <p:extLst>
      <p:ext uri="{BB962C8B-B14F-4D97-AF65-F5344CB8AC3E}">
        <p14:creationId xmlns:p14="http://schemas.microsoft.com/office/powerpoint/2010/main" val="14017406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id="{09F24E3F-FAB8-7448-ACA8-DDF5CDEEF93F}"/>
              </a:ext>
            </a:extLst>
          </p:cNvPr>
          <p:cNvSpPr>
            <a:spLocks noGrp="1" noChangeArrowheads="1"/>
          </p:cNvSpPr>
          <p:nvPr>
            <p:ph type="title"/>
          </p:nvPr>
        </p:nvSpPr>
        <p:spPr>
          <a:xfrm>
            <a:off x="381000" y="121920"/>
            <a:ext cx="10515600" cy="708660"/>
          </a:xfrm>
        </p:spPr>
        <p:txBody>
          <a:bodyPr/>
          <a:lstStyle/>
          <a:p>
            <a:r>
              <a:rPr lang="en-US" altLang="zh-CN" sz="3200" b="1" kern="0" dirty="0">
                <a:solidFill>
                  <a:srgbClr val="003399"/>
                </a:solidFill>
                <a:latin typeface="黑体" panose="02010609060101010101" pitchFamily="49" charset="-122"/>
                <a:ea typeface="黑体" panose="02010609060101010101" pitchFamily="49" charset="-122"/>
              </a:rPr>
              <a:t>LBS</a:t>
            </a:r>
            <a:r>
              <a:rPr lang="zh-CN" altLang="en-US" sz="3200" b="1" kern="0" dirty="0">
                <a:solidFill>
                  <a:srgbClr val="003399"/>
                </a:solidFill>
                <a:latin typeface="黑体" panose="02010609060101010101" pitchFamily="49" charset="-122"/>
                <a:ea typeface="黑体" panose="02010609060101010101" pitchFamily="49" charset="-122"/>
              </a:rPr>
              <a:t>隐私保护方法</a:t>
            </a:r>
          </a:p>
        </p:txBody>
      </p:sp>
      <p:sp>
        <p:nvSpPr>
          <p:cNvPr id="30722" name="内容占位符 2">
            <a:extLst>
              <a:ext uri="{FF2B5EF4-FFF2-40B4-BE49-F238E27FC236}">
                <a16:creationId xmlns:a16="http://schemas.microsoft.com/office/drawing/2014/main" id="{F631E2D3-E131-7249-8DA5-DBE9EC4CA026}"/>
              </a:ext>
            </a:extLst>
          </p:cNvPr>
          <p:cNvSpPr>
            <a:spLocks noGrp="1" noChangeArrowheads="1"/>
          </p:cNvSpPr>
          <p:nvPr>
            <p:ph idx="1"/>
          </p:nvPr>
        </p:nvSpPr>
        <p:spPr>
          <a:xfrm>
            <a:off x="1981200" y="1600200"/>
            <a:ext cx="8229600" cy="4781550"/>
          </a:xfrm>
        </p:spPr>
        <p:txBody>
          <a:bodyPr/>
          <a:lstStyle/>
          <a:p>
            <a:pPr eaLnBrk="1" hangingPunct="1">
              <a:buClr>
                <a:schemeClr val="accent2"/>
              </a:buClr>
            </a:pPr>
            <a:r>
              <a:rPr lang="zh-CN" altLang="en-US" b="1">
                <a:solidFill>
                  <a:schemeClr val="accent2"/>
                </a:solidFill>
                <a:latin typeface="Times New Roman" panose="02020603050405020304" pitchFamily="18" charset="0"/>
                <a:cs typeface="Times New Roman" panose="02020603050405020304" pitchFamily="18" charset="0"/>
              </a:rPr>
              <a:t>空间隐匿</a:t>
            </a:r>
            <a:endParaRPr lang="en-US" altLang="zh-CN" b="1">
              <a:solidFill>
                <a:schemeClr val="accent2"/>
              </a:solidFill>
              <a:latin typeface="Times New Roman" panose="02020603050405020304" pitchFamily="18" charset="0"/>
              <a:cs typeface="Times New Roman" panose="02020603050405020304" pitchFamily="18" charset="0"/>
            </a:endParaRPr>
          </a:p>
          <a:p>
            <a:pPr lvl="1" eaLnBrk="1" hangingPunct="1"/>
            <a:r>
              <a:rPr lang="zh-CN" altLang="en-US">
                <a:latin typeface="Times New Roman" panose="02020603050405020304" pitchFamily="18" charset="0"/>
                <a:ea typeface="黑体" panose="02010609060101010101" pitchFamily="49" charset="-122"/>
              </a:rPr>
              <a:t>将用户的位置扩展到一个时空区域，达到匿名效果。</a:t>
            </a:r>
            <a:endParaRPr lang="en-US" altLang="zh-CN">
              <a:solidFill>
                <a:schemeClr val="accent2"/>
              </a:solidFill>
              <a:latin typeface="Times New Roman" panose="02020603050405020304" pitchFamily="18" charset="0"/>
              <a:cs typeface="Times New Roman" panose="02020603050405020304" pitchFamily="18" charset="0"/>
            </a:endParaRPr>
          </a:p>
          <a:p>
            <a:pPr eaLnBrk="1" hangingPunct="1">
              <a:buClr>
                <a:schemeClr val="accent2"/>
              </a:buClr>
            </a:pPr>
            <a:r>
              <a:rPr lang="zh-CN" altLang="en-US" b="1">
                <a:solidFill>
                  <a:schemeClr val="accent2"/>
                </a:solidFill>
                <a:latin typeface="Times New Roman" panose="02020603050405020304" pitchFamily="18" charset="0"/>
                <a:cs typeface="Times New Roman" panose="02020603050405020304" pitchFamily="18" charset="0"/>
              </a:rPr>
              <a:t>伪造虚假位置</a:t>
            </a:r>
            <a:endParaRPr lang="en-US" altLang="zh-CN" b="1">
              <a:solidFill>
                <a:schemeClr val="accent2"/>
              </a:solidFill>
              <a:latin typeface="Times New Roman" panose="02020603050405020304" pitchFamily="18" charset="0"/>
              <a:cs typeface="Times New Roman" panose="02020603050405020304" pitchFamily="18" charset="0"/>
            </a:endParaRPr>
          </a:p>
          <a:p>
            <a:pPr lvl="1" eaLnBrk="1" hangingPunct="1"/>
            <a:r>
              <a:rPr lang="zh-CN" altLang="en-US">
                <a:latin typeface="Times New Roman" panose="02020603050405020304" pitchFamily="18" charset="0"/>
                <a:ea typeface="黑体" panose="02010609060101010101" pitchFamily="49" charset="-122"/>
                <a:cs typeface="Times New Roman" panose="02020603050405020304" pitchFamily="18" charset="0"/>
              </a:rPr>
              <a:t>通过制造假位置，达到以假乱真的效果</a:t>
            </a:r>
            <a:endParaRPr lang="en-US" altLang="zh-CN">
              <a:latin typeface="Times New Roman" panose="02020603050405020304" pitchFamily="18" charset="0"/>
              <a:ea typeface="黑体" panose="02010609060101010101" pitchFamily="49" charset="-122"/>
              <a:cs typeface="Times New Roman" panose="02020603050405020304" pitchFamily="18" charset="0"/>
            </a:endParaRPr>
          </a:p>
          <a:p>
            <a:pPr eaLnBrk="1" hangingPunct="1">
              <a:buClr>
                <a:schemeClr val="accent2"/>
              </a:buClr>
            </a:pPr>
            <a:r>
              <a:rPr lang="zh-CN" altLang="en-US" b="1">
                <a:solidFill>
                  <a:schemeClr val="accent2"/>
                </a:solidFill>
                <a:latin typeface="Times New Roman" panose="02020603050405020304" pitchFamily="18" charset="0"/>
                <a:cs typeface="Times New Roman" panose="02020603050405020304" pitchFamily="18" charset="0"/>
              </a:rPr>
              <a:t>位置偏移与模糊</a:t>
            </a:r>
            <a:endParaRPr lang="en-US" altLang="zh-CN" b="1">
              <a:solidFill>
                <a:schemeClr val="accent2"/>
              </a:solidFill>
              <a:latin typeface="Times New Roman" panose="02020603050405020304" pitchFamily="18" charset="0"/>
              <a:cs typeface="Times New Roman" panose="02020603050405020304" pitchFamily="18" charset="0"/>
            </a:endParaRPr>
          </a:p>
          <a:p>
            <a:pPr lvl="1" eaLnBrk="1" hangingPunct="1"/>
            <a:r>
              <a:rPr lang="zh-CN" altLang="en-US">
                <a:latin typeface="Times New Roman" panose="02020603050405020304" pitchFamily="18" charset="0"/>
                <a:ea typeface="黑体" panose="02010609060101010101" pitchFamily="49" charset="-122"/>
              </a:rPr>
              <a:t>通过对位置添加噪声，达到不可区分的效果</a:t>
            </a:r>
            <a:endParaRPr lang="en-US" altLang="zh-CN">
              <a:latin typeface="Times New Roman" panose="02020603050405020304" pitchFamily="18" charset="0"/>
              <a:ea typeface="黑体" panose="02010609060101010101" pitchFamily="49" charset="-122"/>
            </a:endParaRPr>
          </a:p>
          <a:p>
            <a:pPr eaLnBrk="1" hangingPunct="1"/>
            <a:r>
              <a:rPr lang="zh-CN" altLang="en-US" b="1">
                <a:solidFill>
                  <a:schemeClr val="accent2"/>
                </a:solidFill>
                <a:latin typeface="Times New Roman" panose="02020603050405020304" pitchFamily="18" charset="0"/>
                <a:cs typeface="Times New Roman" panose="02020603050405020304" pitchFamily="18" charset="0"/>
              </a:rPr>
              <a:t>位置加密</a:t>
            </a:r>
            <a:endParaRPr lang="en-US" altLang="zh-CN" b="1">
              <a:solidFill>
                <a:schemeClr val="accent2"/>
              </a:solidFill>
              <a:latin typeface="Times New Roman" panose="02020603050405020304" pitchFamily="18" charset="0"/>
              <a:cs typeface="Times New Roman" panose="02020603050405020304" pitchFamily="18" charset="0"/>
            </a:endParaRPr>
          </a:p>
          <a:p>
            <a:pPr lvl="1" eaLnBrk="1" hangingPunct="1"/>
            <a:r>
              <a:rPr lang="zh-CN" altLang="en-US">
                <a:latin typeface="Times New Roman" panose="02020603050405020304" pitchFamily="18" charset="0"/>
                <a:ea typeface="黑体" panose="02010609060101010101" pitchFamily="49" charset="-122"/>
              </a:rPr>
              <a:t>通过位置加密，达到面向密文检索、计算的效果</a:t>
            </a:r>
            <a:endParaRPr lang="en-US" altLang="zh-CN">
              <a:solidFill>
                <a:schemeClr val="accent2"/>
              </a:solidFill>
              <a:latin typeface="Times New Roman" panose="02020603050405020304" pitchFamily="18" charset="0"/>
              <a:cs typeface="Times New Roman" panose="02020603050405020304" pitchFamily="18" charset="0"/>
            </a:endParaRPr>
          </a:p>
        </p:txBody>
      </p:sp>
      <p:sp>
        <p:nvSpPr>
          <p:cNvPr id="4" name="Rectangle 6">
            <a:extLst>
              <a:ext uri="{FF2B5EF4-FFF2-40B4-BE49-F238E27FC236}">
                <a16:creationId xmlns:a16="http://schemas.microsoft.com/office/drawing/2014/main" id="{414D7834-D8D4-CA4D-A4D9-D99AEB516010}"/>
              </a:ext>
            </a:extLst>
          </p:cNvPr>
          <p:cNvSpPr txBox="1">
            <a:spLocks noGrp="1" noChangeArrowheads="1"/>
          </p:cNvSpPr>
          <p:nvPr/>
        </p:nvSpPr>
        <p:spPr bwMode="auto">
          <a:xfrm>
            <a:off x="7967664" y="6400800"/>
            <a:ext cx="2700337" cy="457200"/>
          </a:xfrm>
          <a:prstGeom prst="rect">
            <a:avLst/>
          </a:prstGeom>
          <a:noFill/>
          <a:ln w="9525">
            <a:no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r" eaLnBrk="1" hangingPunct="1">
              <a:defRPr/>
            </a:pPr>
            <a:r>
              <a:rPr lang="zh-CN" altLang="en-US" sz="1400" b="1">
                <a:solidFill>
                  <a:srgbClr val="FF3300"/>
                </a:solidFill>
                <a:effectLst>
                  <a:outerShdw blurRad="38100" dist="38100" dir="2700000" algn="tl">
                    <a:srgbClr val="C0C0C0"/>
                  </a:outerShdw>
                </a:effectLst>
              </a:rPr>
              <a:t> </a:t>
            </a:r>
            <a:fld id="{6CB15A4D-CAEE-3544-B2EA-60EABB2D7EAA}" type="slidenum">
              <a:rPr lang="en-US" altLang="zh-CN" sz="1400" b="1">
                <a:solidFill>
                  <a:srgbClr val="FF3300"/>
                </a:solidFill>
                <a:effectLst>
                  <a:outerShdw blurRad="38100" dist="38100" dir="2700000" algn="tl">
                    <a:srgbClr val="C0C0C0"/>
                  </a:outerShdw>
                </a:effectLst>
              </a:rPr>
              <a:pPr algn="r" eaLnBrk="1" hangingPunct="1">
                <a:defRPr/>
              </a:pPr>
              <a:t>103</a:t>
            </a:fld>
            <a:endParaRPr lang="en-US" altLang="zh-CN" sz="1400" b="1">
              <a:solidFill>
                <a:srgbClr val="FF3300"/>
              </a:solidFill>
              <a:effectLst>
                <a:outerShdw blurRad="38100" dist="38100" dir="2700000" algn="tl">
                  <a:srgbClr val="C0C0C0"/>
                </a:outerShdw>
              </a:effectLst>
            </a:endParaRPr>
          </a:p>
        </p:txBody>
      </p:sp>
    </p:spTree>
    <p:extLst>
      <p:ext uri="{BB962C8B-B14F-4D97-AF65-F5344CB8AC3E}">
        <p14:creationId xmlns:p14="http://schemas.microsoft.com/office/powerpoint/2010/main" val="31298595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27991FB-464F-C14C-8EEC-55D35C6EB642}"/>
              </a:ext>
            </a:extLst>
          </p:cNvPr>
          <p:cNvSpPr/>
          <p:nvPr/>
        </p:nvSpPr>
        <p:spPr>
          <a:xfrm>
            <a:off x="500857" y="1040921"/>
            <a:ext cx="3286125" cy="385762"/>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400" b="1" dirty="0"/>
              <a:t>空间隐匿</a:t>
            </a:r>
          </a:p>
        </p:txBody>
      </p:sp>
      <p:sp>
        <p:nvSpPr>
          <p:cNvPr id="32771" name="矩形 4">
            <a:extLst>
              <a:ext uri="{FF2B5EF4-FFF2-40B4-BE49-F238E27FC236}">
                <a16:creationId xmlns:a16="http://schemas.microsoft.com/office/drawing/2014/main" id="{F529BC4D-8BC7-1C40-B20E-8F80A259ED2B}"/>
              </a:ext>
            </a:extLst>
          </p:cNvPr>
          <p:cNvSpPr>
            <a:spLocks noChangeArrowheads="1"/>
          </p:cNvSpPr>
          <p:nvPr/>
        </p:nvSpPr>
        <p:spPr bwMode="auto">
          <a:xfrm>
            <a:off x="484982" y="1506059"/>
            <a:ext cx="7787481" cy="1443793"/>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3"/>
              </a:buBlip>
              <a:defRPr sz="2800">
                <a:solidFill>
                  <a:schemeClr val="tx1"/>
                </a:solidFill>
                <a:latin typeface="Arial Black" panose="020B0604020202020204" pitchFamily="34" charset="0"/>
                <a:ea typeface="黑体" panose="02010609060101010101" pitchFamily="49" charset="-122"/>
              </a:defRPr>
            </a:lvl1pPr>
            <a:lvl2pPr marL="742950" indent="-285750">
              <a:lnSpc>
                <a:spcPct val="120000"/>
              </a:lnSpc>
              <a:spcBef>
                <a:spcPct val="10000"/>
              </a:spcBef>
              <a:spcAft>
                <a:spcPct val="10000"/>
              </a:spcAft>
              <a:buFont typeface="Wingdings" pitchFamily="2" charset="2"/>
              <a:buChar char="Ø"/>
              <a:defRPr sz="2400" b="1">
                <a:solidFill>
                  <a:srgbClr val="000099"/>
                </a:solidFill>
                <a:latin typeface="Arial Black" panose="020B06040202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604020202020204" pitchFamily="34" charset="0"/>
                <a:ea typeface="幼圆" pitchFamily="49" charset="-122"/>
              </a:defRPr>
            </a:lvl3pPr>
            <a:lvl4pPr marL="1600200" indent="-228600">
              <a:spcBef>
                <a:spcPct val="20000"/>
              </a:spcBef>
              <a:buChar char="–"/>
              <a:defRPr sz="2000">
                <a:solidFill>
                  <a:schemeClr val="tx1"/>
                </a:solidFill>
                <a:latin typeface="Arial Black"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9pPr>
          </a:lstStyle>
          <a:p>
            <a:pPr eaLnBrk="1" hangingPunct="1">
              <a:lnSpc>
                <a:spcPct val="100000"/>
              </a:lnSpc>
              <a:spcBef>
                <a:spcPct val="0"/>
              </a:spcBef>
              <a:buFontTx/>
              <a:buChar char="•"/>
            </a:pPr>
            <a:r>
              <a:rPr lang="zh-CN" altLang="en-US" sz="2000" dirty="0"/>
              <a:t>为每个用户形成一个包含 </a:t>
            </a:r>
            <a:r>
              <a:rPr lang="en-US" altLang="zh-CN" sz="2000" dirty="0"/>
              <a:t>k </a:t>
            </a:r>
            <a:r>
              <a:rPr lang="zh-CN" altLang="en-US" sz="2000" dirty="0"/>
              <a:t>个真实用户的</a:t>
            </a:r>
            <a:r>
              <a:rPr lang="zh-CN" altLang="en-US" sz="2000" dirty="0">
                <a:solidFill>
                  <a:srgbClr val="C00000"/>
                </a:solidFill>
              </a:rPr>
              <a:t>隐匿区域</a:t>
            </a:r>
            <a:r>
              <a:rPr lang="zh-CN" altLang="en-US" sz="2000" dirty="0"/>
              <a:t>，使服务器难以在该隐匿区域中确定用户的</a:t>
            </a:r>
            <a:r>
              <a:rPr lang="zh-CN" altLang="en-US" sz="2000" dirty="0">
                <a:solidFill>
                  <a:srgbClr val="C00000"/>
                </a:solidFill>
              </a:rPr>
              <a:t>真实身份</a:t>
            </a:r>
            <a:r>
              <a:rPr lang="zh-CN" altLang="en-US" sz="2000" dirty="0"/>
              <a:t>和</a:t>
            </a:r>
            <a:r>
              <a:rPr lang="zh-CN" altLang="en-US" sz="2000" dirty="0">
                <a:solidFill>
                  <a:srgbClr val="C00000"/>
                </a:solidFill>
              </a:rPr>
              <a:t>准确位置 </a:t>
            </a:r>
          </a:p>
          <a:p>
            <a:pPr algn="just" eaLnBrk="1" hangingPunct="1">
              <a:lnSpc>
                <a:spcPct val="125000"/>
              </a:lnSpc>
              <a:spcBef>
                <a:spcPct val="0"/>
              </a:spcBef>
              <a:buClr>
                <a:srgbClr val="3366FF"/>
              </a:buClr>
              <a:buSzPct val="80000"/>
              <a:buFontTx/>
              <a:buChar char="•"/>
            </a:pPr>
            <a:r>
              <a:rPr lang="zh-CN" altLang="en-US" sz="2000" dirty="0">
                <a:solidFill>
                  <a:srgbClr val="C00000"/>
                </a:solidFill>
              </a:rPr>
              <a:t>基于位置的</a:t>
            </a:r>
            <a:r>
              <a:rPr lang="en-US" altLang="zh-CN" sz="2000" dirty="0">
                <a:solidFill>
                  <a:srgbClr val="C00000"/>
                </a:solidFill>
              </a:rPr>
              <a:t>k-</a:t>
            </a:r>
            <a:r>
              <a:rPr lang="zh-CN" altLang="en-US" sz="2000" dirty="0">
                <a:solidFill>
                  <a:srgbClr val="C00000"/>
                </a:solidFill>
              </a:rPr>
              <a:t>匿名</a:t>
            </a:r>
            <a:r>
              <a:rPr lang="zh-CN" altLang="en-US" sz="2000" dirty="0"/>
              <a:t>：一个用户的位置和其他</a:t>
            </a:r>
            <a:r>
              <a:rPr lang="en-US" altLang="zh-CN" sz="2000" dirty="0"/>
              <a:t>k-1</a:t>
            </a:r>
            <a:r>
              <a:rPr lang="zh-CN" altLang="en-US" sz="2000" dirty="0"/>
              <a:t>用户的位置无法区分时，称该用户满足位置</a:t>
            </a:r>
            <a:r>
              <a:rPr lang="en-US" altLang="zh-CN" sz="2000" dirty="0"/>
              <a:t>k-</a:t>
            </a:r>
            <a:r>
              <a:rPr lang="zh-CN" altLang="en-US" sz="2000" dirty="0"/>
              <a:t>匿名</a:t>
            </a:r>
            <a:endParaRPr lang="en-US" altLang="zh-CN" sz="2000" dirty="0"/>
          </a:p>
        </p:txBody>
      </p:sp>
      <p:grpSp>
        <p:nvGrpSpPr>
          <p:cNvPr id="32772" name="组合 13">
            <a:extLst>
              <a:ext uri="{FF2B5EF4-FFF2-40B4-BE49-F238E27FC236}">
                <a16:creationId xmlns:a16="http://schemas.microsoft.com/office/drawing/2014/main" id="{792FCD95-9921-724C-BF48-8CC72ED63B3B}"/>
              </a:ext>
            </a:extLst>
          </p:cNvPr>
          <p:cNvGrpSpPr>
            <a:grpSpLocks/>
          </p:cNvGrpSpPr>
          <p:nvPr/>
        </p:nvGrpSpPr>
        <p:grpSpPr bwMode="auto">
          <a:xfrm>
            <a:off x="9205119" y="1898967"/>
            <a:ext cx="2135188" cy="892175"/>
            <a:chOff x="5779555" y="1707095"/>
            <a:chExt cx="2370582" cy="694609"/>
          </a:xfrm>
        </p:grpSpPr>
        <p:sp>
          <p:nvSpPr>
            <p:cNvPr id="15" name="右箭头 14">
              <a:extLst>
                <a:ext uri="{FF2B5EF4-FFF2-40B4-BE49-F238E27FC236}">
                  <a16:creationId xmlns:a16="http://schemas.microsoft.com/office/drawing/2014/main" id="{2275AA33-0C7C-0A4B-96F9-70355DCEB9ED}"/>
                </a:ext>
              </a:extLst>
            </p:cNvPr>
            <p:cNvSpPr/>
            <p:nvPr/>
          </p:nvSpPr>
          <p:spPr>
            <a:xfrm>
              <a:off x="6070370" y="1987658"/>
              <a:ext cx="276714" cy="95168"/>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p>
          </p:txBody>
        </p:sp>
        <p:grpSp>
          <p:nvGrpSpPr>
            <p:cNvPr id="32779" name="组合 15">
              <a:extLst>
                <a:ext uri="{FF2B5EF4-FFF2-40B4-BE49-F238E27FC236}">
                  <a16:creationId xmlns:a16="http://schemas.microsoft.com/office/drawing/2014/main" id="{6B523D3D-38B2-9B42-BA6C-129C17AC9539}"/>
                </a:ext>
              </a:extLst>
            </p:cNvPr>
            <p:cNvGrpSpPr>
              <a:grpSpLocks/>
            </p:cNvGrpSpPr>
            <p:nvPr/>
          </p:nvGrpSpPr>
          <p:grpSpPr bwMode="auto">
            <a:xfrm>
              <a:off x="5779555" y="1882504"/>
              <a:ext cx="258363" cy="296969"/>
              <a:chOff x="1257588" y="304043"/>
              <a:chExt cx="258363" cy="296969"/>
            </a:xfrm>
          </p:grpSpPr>
          <p:sp>
            <p:nvSpPr>
              <p:cNvPr id="24" name="六边形 23">
                <a:extLst>
                  <a:ext uri="{FF2B5EF4-FFF2-40B4-BE49-F238E27FC236}">
                    <a16:creationId xmlns:a16="http://schemas.microsoft.com/office/drawing/2014/main" id="{6BAA6D11-5547-1644-93A0-F8522E0A88FE}"/>
                  </a:ext>
                </a:extLst>
              </p:cNvPr>
              <p:cNvSpPr/>
              <p:nvPr/>
            </p:nvSpPr>
            <p:spPr>
              <a:xfrm rot="5400000">
                <a:off x="1238818" y="322910"/>
                <a:ext cx="296630" cy="259090"/>
              </a:xfrm>
              <a:prstGeom prst="hexagon">
                <a:avLst>
                  <a:gd name="adj" fmla="val 25000"/>
                  <a:gd name="vf" fmla="val 115470"/>
                </a:avLst>
              </a:prstGeom>
              <a:solidFill>
                <a:schemeClr val="accent2">
                  <a:lumMod val="75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a:defRPr/>
                </a:pPr>
                <a:endParaRPr lang="zh-CN" altLang="en-US"/>
              </a:p>
            </p:txBody>
          </p:sp>
          <p:sp>
            <p:nvSpPr>
              <p:cNvPr id="25" name="六边形 4">
                <a:extLst>
                  <a:ext uri="{FF2B5EF4-FFF2-40B4-BE49-F238E27FC236}">
                    <a16:creationId xmlns:a16="http://schemas.microsoft.com/office/drawing/2014/main" id="{21252552-A835-A745-8D0E-A0241E76D799}"/>
                  </a:ext>
                </a:extLst>
              </p:cNvPr>
              <p:cNvSpPr/>
              <p:nvPr/>
            </p:nvSpPr>
            <p:spPr>
              <a:xfrm>
                <a:off x="1298126" y="349871"/>
                <a:ext cx="178013" cy="205169"/>
              </a:xfrm>
              <a:prstGeom prst="rect">
                <a:avLst/>
              </a:prstGeom>
              <a:solidFill>
                <a:schemeClr val="accent2"/>
              </a:solidFill>
            </p:spPr>
            <p:style>
              <a:lnRef idx="0">
                <a:scrgbClr r="0" g="0" b="0"/>
              </a:lnRef>
              <a:fillRef idx="0">
                <a:scrgbClr r="0" g="0" b="0"/>
              </a:fillRef>
              <a:effectRef idx="0">
                <a:scrgbClr r="0" g="0" b="0"/>
              </a:effectRef>
              <a:fontRef idx="minor">
                <a:schemeClr val="lt1"/>
              </a:fontRef>
            </p:style>
            <p:txBody>
              <a:bodyPr lIns="0" tIns="0" rIns="0" bIns="0" spcCol="127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66750">
                  <a:lnSpc>
                    <a:spcPct val="90000"/>
                  </a:lnSpc>
                  <a:spcAft>
                    <a:spcPct val="35000"/>
                  </a:spcAft>
                  <a:defRPr/>
                </a:pPr>
                <a:endParaRPr lang="zh-CN" altLang="en-US" sz="1500"/>
              </a:p>
            </p:txBody>
          </p:sp>
        </p:grpSp>
        <p:grpSp>
          <p:nvGrpSpPr>
            <p:cNvPr id="32780" name="组合 16">
              <a:extLst>
                <a:ext uri="{FF2B5EF4-FFF2-40B4-BE49-F238E27FC236}">
                  <a16:creationId xmlns:a16="http://schemas.microsoft.com/office/drawing/2014/main" id="{3D648B2E-EC54-8E4E-803A-BE92D94C3BE4}"/>
                </a:ext>
              </a:extLst>
            </p:cNvPr>
            <p:cNvGrpSpPr>
              <a:grpSpLocks/>
            </p:cNvGrpSpPr>
            <p:nvPr/>
          </p:nvGrpSpPr>
          <p:grpSpPr bwMode="auto">
            <a:xfrm>
              <a:off x="6382988" y="1781176"/>
              <a:ext cx="513112" cy="483588"/>
              <a:chOff x="1257588" y="304043"/>
              <a:chExt cx="258363" cy="296969"/>
            </a:xfrm>
          </p:grpSpPr>
          <p:sp>
            <p:nvSpPr>
              <p:cNvPr id="22" name="六边形 21">
                <a:extLst>
                  <a:ext uri="{FF2B5EF4-FFF2-40B4-BE49-F238E27FC236}">
                    <a16:creationId xmlns:a16="http://schemas.microsoft.com/office/drawing/2014/main" id="{4CABBDA6-4EB2-F24D-893D-DC169DA1D997}"/>
                  </a:ext>
                </a:extLst>
              </p:cNvPr>
              <p:cNvSpPr/>
              <p:nvPr/>
            </p:nvSpPr>
            <p:spPr>
              <a:xfrm rot="5400000">
                <a:off x="1238002" y="323348"/>
                <a:ext cx="296768" cy="258252"/>
              </a:xfrm>
              <a:prstGeom prst="hexagon">
                <a:avLst>
                  <a:gd name="adj" fmla="val 25000"/>
                  <a:gd name="vf" fmla="val 115470"/>
                </a:avLst>
              </a:prstGeom>
              <a:solidFill>
                <a:schemeClr val="accent2">
                  <a:lumMod val="60000"/>
                  <a:lumOff val="40000"/>
                </a:schemeClr>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a:defRPr/>
                </a:pPr>
                <a:endParaRPr lang="zh-CN" altLang="en-US"/>
              </a:p>
            </p:txBody>
          </p:sp>
          <p:sp>
            <p:nvSpPr>
              <p:cNvPr id="23" name="六边形 4">
                <a:extLst>
                  <a:ext uri="{FF2B5EF4-FFF2-40B4-BE49-F238E27FC236}">
                    <a16:creationId xmlns:a16="http://schemas.microsoft.com/office/drawing/2014/main" id="{6B08F5AB-5CF5-EE4B-A744-5A7C23F220FC}"/>
                  </a:ext>
                </a:extLst>
              </p:cNvPr>
              <p:cNvSpPr/>
              <p:nvPr/>
            </p:nvSpPr>
            <p:spPr>
              <a:xfrm>
                <a:off x="1297195" y="350389"/>
                <a:ext cx="177493" cy="204170"/>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666750">
                  <a:lnSpc>
                    <a:spcPct val="90000"/>
                  </a:lnSpc>
                  <a:spcAft>
                    <a:spcPct val="35000"/>
                  </a:spcAft>
                  <a:defRPr/>
                </a:pPr>
                <a:endParaRPr lang="zh-CN" altLang="en-US" sz="1500"/>
              </a:p>
            </p:txBody>
          </p:sp>
        </p:grpSp>
        <p:sp>
          <p:nvSpPr>
            <p:cNvPr id="20" name="六边形 19">
              <a:extLst>
                <a:ext uri="{FF2B5EF4-FFF2-40B4-BE49-F238E27FC236}">
                  <a16:creationId xmlns:a16="http://schemas.microsoft.com/office/drawing/2014/main" id="{A2A038AF-90D7-9C44-A97E-74F349CC2D1C}"/>
                </a:ext>
              </a:extLst>
            </p:cNvPr>
            <p:cNvSpPr/>
            <p:nvPr/>
          </p:nvSpPr>
          <p:spPr>
            <a:xfrm rot="5400000">
              <a:off x="7381592" y="1633159"/>
              <a:ext cx="694609" cy="842482"/>
            </a:xfrm>
            <a:prstGeom prst="hexagon">
              <a:avLst>
                <a:gd name="adj" fmla="val 25000"/>
                <a:gd name="vf" fmla="val 115470"/>
              </a:avLst>
            </a:prstGeom>
            <a:solidFill>
              <a:schemeClr val="accent2">
                <a:lumMod val="40000"/>
                <a:lumOff val="60000"/>
              </a:schemeClr>
            </a:solidFill>
            <a:ln>
              <a:solidFill>
                <a:schemeClr val="accent2">
                  <a:lumMod val="20000"/>
                  <a:lumOff val="80000"/>
                </a:schemeClr>
              </a:solidFill>
            </a:ln>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txBody>
            <a:bodyPr/>
            <a:lstStyle/>
            <a:p>
              <a:pPr>
                <a:defRPr/>
              </a:pPr>
              <a:endParaRPr lang="zh-CN" altLang="en-US"/>
            </a:p>
          </p:txBody>
        </p:sp>
        <p:sp>
          <p:nvSpPr>
            <p:cNvPr id="19" name="右箭头 18">
              <a:extLst>
                <a:ext uri="{FF2B5EF4-FFF2-40B4-BE49-F238E27FC236}">
                  <a16:creationId xmlns:a16="http://schemas.microsoft.com/office/drawing/2014/main" id="{C0AA961A-BB3C-AF4E-BADC-91238A9074B4}"/>
                </a:ext>
              </a:extLst>
            </p:cNvPr>
            <p:cNvSpPr/>
            <p:nvPr/>
          </p:nvSpPr>
          <p:spPr>
            <a:xfrm>
              <a:off x="6979828" y="1975299"/>
              <a:ext cx="276714" cy="158203"/>
            </a:xfrm>
            <a:prstGeom prst="rightArrow">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a:p>
          </p:txBody>
        </p:sp>
      </p:grpSp>
      <p:pic>
        <p:nvPicPr>
          <p:cNvPr id="32773" name="Picture 2">
            <a:extLst>
              <a:ext uri="{FF2B5EF4-FFF2-40B4-BE49-F238E27FC236}">
                <a16:creationId xmlns:a16="http://schemas.microsoft.com/office/drawing/2014/main" id="{8310EB47-4102-7A4C-AE1E-1D6B366734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82889" y="3108602"/>
            <a:ext cx="2028825" cy="1438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4" name="Picture 3">
            <a:extLst>
              <a:ext uri="{FF2B5EF4-FFF2-40B4-BE49-F238E27FC236}">
                <a16:creationId xmlns:a16="http://schemas.microsoft.com/office/drawing/2014/main" id="{40ACDBEB-657D-F941-8907-FED130FB2BB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032626" y="3114952"/>
            <a:ext cx="2219325" cy="164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5" name="Picture 6">
            <a:extLst>
              <a:ext uri="{FF2B5EF4-FFF2-40B4-BE49-F238E27FC236}">
                <a16:creationId xmlns:a16="http://schemas.microsoft.com/office/drawing/2014/main" id="{7D94602B-2D2D-714E-8977-9C79FDC0167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973263" y="4629427"/>
            <a:ext cx="8299450" cy="1933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6" name="Picture 2">
            <a:extLst>
              <a:ext uri="{FF2B5EF4-FFF2-40B4-BE49-F238E27FC236}">
                <a16:creationId xmlns:a16="http://schemas.microsoft.com/office/drawing/2014/main" id="{61A5DCB1-118A-DF48-8297-DDDC7C510DA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527800" y="4377014"/>
            <a:ext cx="685800"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7" name="Picture 3">
            <a:extLst>
              <a:ext uri="{FF2B5EF4-FFF2-40B4-BE49-F238E27FC236}">
                <a16:creationId xmlns:a16="http://schemas.microsoft.com/office/drawing/2014/main" id="{A3B3FD8A-8144-8A4C-9E60-427E1E8AE90C}"/>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120189" y="2956202"/>
            <a:ext cx="695325"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标题 1">
            <a:extLst>
              <a:ext uri="{FF2B5EF4-FFF2-40B4-BE49-F238E27FC236}">
                <a16:creationId xmlns:a16="http://schemas.microsoft.com/office/drawing/2014/main" id="{405FC36E-DAF4-8649-99B9-3B32E0CE03E2}"/>
              </a:ext>
            </a:extLst>
          </p:cNvPr>
          <p:cNvSpPr txBox="1">
            <a:spLocks noChangeArrowheads="1"/>
          </p:cNvSpPr>
          <p:nvPr/>
        </p:nvSpPr>
        <p:spPr>
          <a:xfrm>
            <a:off x="381000" y="121920"/>
            <a:ext cx="10515600" cy="70866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kern="0">
                <a:solidFill>
                  <a:srgbClr val="003399"/>
                </a:solidFill>
                <a:latin typeface="黑体" panose="02010609060101010101" pitchFamily="49" charset="-122"/>
                <a:ea typeface="黑体" panose="02010609060101010101" pitchFamily="49" charset="-122"/>
              </a:rPr>
              <a:t>LBS</a:t>
            </a:r>
            <a:r>
              <a:rPr lang="zh-CN" altLang="en-US" sz="3200" b="1" kern="0">
                <a:solidFill>
                  <a:srgbClr val="003399"/>
                </a:solidFill>
                <a:latin typeface="黑体" panose="02010609060101010101" pitchFamily="49" charset="-122"/>
                <a:ea typeface="黑体" panose="02010609060101010101" pitchFamily="49" charset="-122"/>
              </a:rPr>
              <a:t>隐私保护方法</a:t>
            </a:r>
            <a:endParaRPr lang="zh-CN" altLang="en-US" sz="3200" b="1" kern="0" dirty="0">
              <a:solidFill>
                <a:srgbClr val="003399"/>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2483188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Picture 4">
            <a:extLst>
              <a:ext uri="{FF2B5EF4-FFF2-40B4-BE49-F238E27FC236}">
                <a16:creationId xmlns:a16="http://schemas.microsoft.com/office/drawing/2014/main" id="{0DF5CAB7-0C9E-1942-96C8-45612A7150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28939" y="2728914"/>
            <a:ext cx="1800225"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819" name="Picture 8">
            <a:extLst>
              <a:ext uri="{FF2B5EF4-FFF2-40B4-BE49-F238E27FC236}">
                <a16:creationId xmlns:a16="http://schemas.microsoft.com/office/drawing/2014/main" id="{2FE06113-EAE5-0640-86E4-0FECB9EDB11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8164" y="2566989"/>
            <a:ext cx="2232025" cy="1995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0" name="矩形 5">
            <a:extLst>
              <a:ext uri="{FF2B5EF4-FFF2-40B4-BE49-F238E27FC236}">
                <a16:creationId xmlns:a16="http://schemas.microsoft.com/office/drawing/2014/main" id="{27256197-04B7-424B-88D5-02433B7B0562}"/>
              </a:ext>
            </a:extLst>
          </p:cNvPr>
          <p:cNvSpPr>
            <a:spLocks noChangeArrowheads="1"/>
          </p:cNvSpPr>
          <p:nvPr/>
        </p:nvSpPr>
        <p:spPr bwMode="auto">
          <a:xfrm>
            <a:off x="6423025" y="4425950"/>
            <a:ext cx="3162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Blip>
                <a:blip r:embed="rId5"/>
              </a:buBlip>
              <a:defRPr sz="2800">
                <a:solidFill>
                  <a:schemeClr val="tx1"/>
                </a:solidFill>
                <a:latin typeface="Arial Black" panose="020B0604020202020204" pitchFamily="34" charset="0"/>
                <a:ea typeface="黑体" panose="02010609060101010101" pitchFamily="49" charset="-122"/>
              </a:defRPr>
            </a:lvl1pPr>
            <a:lvl2pPr marL="742950" indent="-285750">
              <a:lnSpc>
                <a:spcPct val="120000"/>
              </a:lnSpc>
              <a:spcBef>
                <a:spcPct val="10000"/>
              </a:spcBef>
              <a:spcAft>
                <a:spcPct val="10000"/>
              </a:spcAft>
              <a:buFont typeface="Wingdings" pitchFamily="2" charset="2"/>
              <a:buChar char="Ø"/>
              <a:defRPr sz="2400" b="1">
                <a:solidFill>
                  <a:srgbClr val="000099"/>
                </a:solidFill>
                <a:latin typeface="Arial Black" panose="020B06040202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604020202020204" pitchFamily="34" charset="0"/>
                <a:ea typeface="幼圆" pitchFamily="49" charset="-122"/>
              </a:defRPr>
            </a:lvl3pPr>
            <a:lvl4pPr marL="1600200" indent="-228600">
              <a:spcBef>
                <a:spcPct val="20000"/>
              </a:spcBef>
              <a:buChar char="–"/>
              <a:defRPr sz="2000">
                <a:solidFill>
                  <a:schemeClr val="tx1"/>
                </a:solidFill>
                <a:latin typeface="Arial Black"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9pPr>
          </a:lstStyle>
          <a:p>
            <a:pPr>
              <a:lnSpc>
                <a:spcPct val="100000"/>
              </a:lnSpc>
              <a:spcBef>
                <a:spcPct val="0"/>
              </a:spcBef>
              <a:buFontTx/>
              <a:buNone/>
            </a:pPr>
            <a:r>
              <a:rPr lang="zh-CN" altLang="en-US" sz="1800">
                <a:latin typeface="微软雅黑" panose="020B0503020204020204" pitchFamily="34" charset="-122"/>
                <a:ea typeface="微软雅黑" panose="020B0503020204020204" pitchFamily="34" charset="-122"/>
              </a:rPr>
              <a:t>基于个性化的位置</a:t>
            </a:r>
            <a:r>
              <a:rPr lang="en-US" altLang="zh-CN" sz="1800">
                <a:latin typeface="微软雅黑" panose="020B0503020204020204" pitchFamily="34" charset="-122"/>
                <a:ea typeface="微软雅黑" panose="020B0503020204020204" pitchFamily="34" charset="-122"/>
              </a:rPr>
              <a:t>k-</a:t>
            </a:r>
            <a:r>
              <a:rPr lang="zh-CN" altLang="en-US" sz="1800">
                <a:latin typeface="微软雅黑" panose="020B0503020204020204" pitchFamily="34" charset="-122"/>
                <a:ea typeface="微软雅黑" panose="020B0503020204020204" pitchFamily="34" charset="-122"/>
              </a:rPr>
              <a:t>匿名模型</a:t>
            </a:r>
            <a:endParaRPr lang="zh-CN" altLang="en-US" sz="1800">
              <a:latin typeface="Times New Roman" panose="02020603050405020304" pitchFamily="18" charset="0"/>
              <a:ea typeface="宋体" panose="02010600030101010101" pitchFamily="2" charset="-122"/>
            </a:endParaRPr>
          </a:p>
        </p:txBody>
      </p:sp>
      <p:sp>
        <p:nvSpPr>
          <p:cNvPr id="34821" name="矩形 6">
            <a:extLst>
              <a:ext uri="{FF2B5EF4-FFF2-40B4-BE49-F238E27FC236}">
                <a16:creationId xmlns:a16="http://schemas.microsoft.com/office/drawing/2014/main" id="{0EE93222-EF9C-F94B-8BD1-A67CB473EC29}"/>
              </a:ext>
            </a:extLst>
          </p:cNvPr>
          <p:cNvSpPr>
            <a:spLocks noChangeArrowheads="1"/>
          </p:cNvSpPr>
          <p:nvPr/>
        </p:nvSpPr>
        <p:spPr bwMode="auto">
          <a:xfrm>
            <a:off x="2352675" y="4425950"/>
            <a:ext cx="295433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110000"/>
              </a:lnSpc>
              <a:spcBef>
                <a:spcPct val="20000"/>
              </a:spcBef>
              <a:buBlip>
                <a:blip r:embed="rId5"/>
              </a:buBlip>
              <a:defRPr sz="2800">
                <a:solidFill>
                  <a:schemeClr val="tx1"/>
                </a:solidFill>
                <a:latin typeface="Arial Black" panose="020B0604020202020204" pitchFamily="34" charset="0"/>
                <a:ea typeface="黑体" panose="02010609060101010101" pitchFamily="49" charset="-122"/>
              </a:defRPr>
            </a:lvl1pPr>
            <a:lvl2pPr marL="742950" indent="-285750">
              <a:lnSpc>
                <a:spcPct val="120000"/>
              </a:lnSpc>
              <a:spcBef>
                <a:spcPct val="10000"/>
              </a:spcBef>
              <a:spcAft>
                <a:spcPct val="10000"/>
              </a:spcAft>
              <a:buFont typeface="Wingdings" pitchFamily="2" charset="2"/>
              <a:buChar char="Ø"/>
              <a:defRPr sz="2400" b="1">
                <a:solidFill>
                  <a:srgbClr val="000099"/>
                </a:solidFill>
                <a:latin typeface="Arial Black" panose="020B06040202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604020202020204" pitchFamily="34" charset="0"/>
                <a:ea typeface="幼圆" pitchFamily="49" charset="-122"/>
              </a:defRPr>
            </a:lvl3pPr>
            <a:lvl4pPr marL="1600200" indent="-228600">
              <a:spcBef>
                <a:spcPct val="20000"/>
              </a:spcBef>
              <a:buChar char="–"/>
              <a:defRPr sz="2000">
                <a:solidFill>
                  <a:schemeClr val="tx1"/>
                </a:solidFill>
                <a:latin typeface="Arial Black"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9pPr>
          </a:lstStyle>
          <a:p>
            <a:pPr>
              <a:lnSpc>
                <a:spcPct val="100000"/>
              </a:lnSpc>
              <a:spcBef>
                <a:spcPct val="0"/>
              </a:spcBef>
              <a:buFontTx/>
              <a:buNone/>
            </a:pPr>
            <a:r>
              <a:rPr lang="zh-CN" altLang="en-US" sz="1800">
                <a:latin typeface="微软雅黑" panose="020B0503020204020204" pitchFamily="34" charset="-122"/>
                <a:ea typeface="微软雅黑" panose="020B0503020204020204" pitchFamily="34" charset="-122"/>
              </a:rPr>
              <a:t>基于四分树的隐私保护方法</a:t>
            </a:r>
          </a:p>
        </p:txBody>
      </p:sp>
      <p:pic>
        <p:nvPicPr>
          <p:cNvPr id="34822" name="图片 7">
            <a:extLst>
              <a:ext uri="{FF2B5EF4-FFF2-40B4-BE49-F238E27FC236}">
                <a16:creationId xmlns:a16="http://schemas.microsoft.com/office/drawing/2014/main" id="{4FCA877D-C318-284B-B9C8-6D6CB0E2E7F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83000" y="902494"/>
            <a:ext cx="4826000" cy="160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4823" name="矩形 8">
            <a:extLst>
              <a:ext uri="{FF2B5EF4-FFF2-40B4-BE49-F238E27FC236}">
                <a16:creationId xmlns:a16="http://schemas.microsoft.com/office/drawing/2014/main" id="{B725ECF5-1C0A-2846-A0B5-05149521BCE1}"/>
              </a:ext>
            </a:extLst>
          </p:cNvPr>
          <p:cNvSpPr>
            <a:spLocks noChangeArrowheads="1"/>
          </p:cNvSpPr>
          <p:nvPr/>
        </p:nvSpPr>
        <p:spPr bwMode="auto">
          <a:xfrm>
            <a:off x="395288" y="5023583"/>
            <a:ext cx="11187112" cy="1323439"/>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5"/>
              </a:buBlip>
              <a:defRPr sz="2800">
                <a:solidFill>
                  <a:schemeClr val="tx1"/>
                </a:solidFill>
                <a:latin typeface="Arial Black" panose="020B0604020202020204" pitchFamily="34" charset="0"/>
                <a:ea typeface="黑体" panose="02010609060101010101" pitchFamily="49" charset="-122"/>
              </a:defRPr>
            </a:lvl1pPr>
            <a:lvl2pPr marL="742950" indent="-285750">
              <a:lnSpc>
                <a:spcPct val="120000"/>
              </a:lnSpc>
              <a:spcBef>
                <a:spcPct val="10000"/>
              </a:spcBef>
              <a:spcAft>
                <a:spcPct val="10000"/>
              </a:spcAft>
              <a:buFont typeface="Wingdings" pitchFamily="2" charset="2"/>
              <a:buChar char="Ø"/>
              <a:defRPr sz="2400" b="1">
                <a:solidFill>
                  <a:srgbClr val="000099"/>
                </a:solidFill>
                <a:latin typeface="Arial Black" panose="020B06040202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604020202020204" pitchFamily="34" charset="0"/>
                <a:ea typeface="幼圆" pitchFamily="49" charset="-122"/>
              </a:defRPr>
            </a:lvl3pPr>
            <a:lvl4pPr marL="1600200" indent="-228600">
              <a:spcBef>
                <a:spcPct val="20000"/>
              </a:spcBef>
              <a:buChar char="–"/>
              <a:defRPr sz="2000">
                <a:solidFill>
                  <a:schemeClr val="tx1"/>
                </a:solidFill>
                <a:latin typeface="Arial Black"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9pPr>
          </a:lstStyle>
          <a:p>
            <a:pPr algn="just" eaLnBrk="1" hangingPunct="1">
              <a:lnSpc>
                <a:spcPct val="100000"/>
              </a:lnSpc>
              <a:spcBef>
                <a:spcPct val="0"/>
              </a:spcBef>
              <a:buFontTx/>
              <a:buChar char="•"/>
            </a:pPr>
            <a:r>
              <a:rPr lang="zh-CN" altLang="en-US" sz="2000" b="1" dirty="0">
                <a:solidFill>
                  <a:srgbClr val="C00000"/>
                </a:solidFill>
                <a:latin typeface="黑体" panose="02010609060101010101" pitchFamily="49" charset="-122"/>
              </a:rPr>
              <a:t>优点</a:t>
            </a:r>
            <a:r>
              <a:rPr lang="en-US" altLang="zh-CN" sz="2000" b="1" dirty="0">
                <a:solidFill>
                  <a:srgbClr val="C00000"/>
                </a:solidFill>
                <a:latin typeface="黑体" panose="02010609060101010101" pitchFamily="49" charset="-122"/>
              </a:rPr>
              <a:t>: </a:t>
            </a:r>
            <a:r>
              <a:rPr lang="en-US" altLang="zh-CN" sz="2000" b="1" dirty="0">
                <a:latin typeface="黑体" panose="02010609060101010101" pitchFamily="49" charset="-122"/>
              </a:rPr>
              <a:t>1)</a:t>
            </a:r>
            <a:r>
              <a:rPr lang="zh-CN" altLang="en-US" sz="2000" b="1" dirty="0">
                <a:latin typeface="黑体" panose="02010609060101010101" pitchFamily="49" charset="-122"/>
              </a:rPr>
              <a:t> </a:t>
            </a:r>
            <a:r>
              <a:rPr lang="en-US" altLang="zh-CN" sz="2000" b="1" dirty="0">
                <a:latin typeface="黑体" panose="02010609060101010101" pitchFamily="49" charset="-122"/>
              </a:rPr>
              <a:t>TTP</a:t>
            </a:r>
            <a:r>
              <a:rPr lang="zh-CN" altLang="en-US" sz="2000" b="1" dirty="0">
                <a:latin typeface="黑体" panose="02010609060101010101" pitchFamily="49" charset="-122"/>
              </a:rPr>
              <a:t>获取海量用户的位置信息</a:t>
            </a:r>
            <a:r>
              <a:rPr lang="en-US" altLang="zh-CN" sz="2000" b="1" dirty="0">
                <a:latin typeface="黑体" panose="02010609060101010101" pitchFamily="49" charset="-122"/>
              </a:rPr>
              <a:t>; 2)TTP</a:t>
            </a:r>
            <a:r>
              <a:rPr lang="zh-CN" altLang="en-US" sz="2000" b="1" dirty="0">
                <a:latin typeface="黑体" panose="02010609060101010101" pitchFamily="49" charset="-122"/>
              </a:rPr>
              <a:t>辅助用户过滤服务数据。</a:t>
            </a:r>
            <a:endParaRPr lang="en-US" altLang="zh-CN" sz="2000" b="1" dirty="0">
              <a:latin typeface="黑体" panose="02010609060101010101" pitchFamily="49" charset="-122"/>
            </a:endParaRPr>
          </a:p>
          <a:p>
            <a:pPr algn="just">
              <a:lnSpc>
                <a:spcPct val="100000"/>
              </a:lnSpc>
              <a:spcBef>
                <a:spcPct val="0"/>
              </a:spcBef>
              <a:buFontTx/>
              <a:buChar char="•"/>
            </a:pPr>
            <a:r>
              <a:rPr lang="zh-CN" altLang="en-US" sz="2000" b="1" dirty="0">
                <a:solidFill>
                  <a:srgbClr val="C00000"/>
                </a:solidFill>
                <a:latin typeface="黑体" panose="02010609060101010101" pitchFamily="49" charset="-122"/>
              </a:rPr>
              <a:t>缺点</a:t>
            </a:r>
            <a:r>
              <a:rPr lang="en-US" altLang="zh-CN" sz="2000" b="1" dirty="0">
                <a:solidFill>
                  <a:srgbClr val="C00000"/>
                </a:solidFill>
                <a:latin typeface="黑体" panose="02010609060101010101" pitchFamily="49" charset="-122"/>
              </a:rPr>
              <a:t>:</a:t>
            </a:r>
            <a:r>
              <a:rPr lang="zh-CN" altLang="en-US" sz="2000" b="1" dirty="0">
                <a:solidFill>
                  <a:srgbClr val="C00000"/>
                </a:solidFill>
                <a:latin typeface="黑体" panose="02010609060101010101" pitchFamily="49" charset="-122"/>
              </a:rPr>
              <a:t> </a:t>
            </a:r>
            <a:r>
              <a:rPr lang="en-US" altLang="zh-CN" sz="2000" b="1" dirty="0">
                <a:latin typeface="黑体" panose="02010609060101010101" pitchFamily="49" charset="-122"/>
              </a:rPr>
              <a:t>1)</a:t>
            </a:r>
            <a:r>
              <a:rPr lang="zh-CN" altLang="en-US" sz="2000" b="1" dirty="0">
                <a:latin typeface="黑体" panose="02010609060101010101" pitchFamily="49" charset="-122"/>
              </a:rPr>
              <a:t>在用户稀少地区，容易导致隐匿区域过大</a:t>
            </a:r>
            <a:r>
              <a:rPr lang="en-US" altLang="zh-CN" sz="2000" b="1" dirty="0">
                <a:latin typeface="黑体" panose="02010609060101010101" pitchFamily="49" charset="-122"/>
              </a:rPr>
              <a:t>;</a:t>
            </a:r>
            <a:r>
              <a:rPr lang="zh-CN" altLang="en-US" sz="2000" b="1" dirty="0">
                <a:latin typeface="黑体" panose="02010609060101010101" pitchFamily="49" charset="-122"/>
              </a:rPr>
              <a:t> </a:t>
            </a:r>
            <a:r>
              <a:rPr lang="en-US" altLang="zh-CN" sz="2000" b="1" dirty="0">
                <a:latin typeface="黑体" panose="02010609060101010101" pitchFamily="49" charset="-122"/>
              </a:rPr>
              <a:t>2) </a:t>
            </a:r>
            <a:r>
              <a:rPr lang="zh-CN" altLang="en-US" sz="2000" b="1" dirty="0">
                <a:latin typeface="黑体" panose="02010609060101010101" pitchFamily="49" charset="-122"/>
              </a:rPr>
              <a:t>隐匿区域较大时，服务器端需消耗大量计算资源处理请求，导致服务延迟高</a:t>
            </a:r>
            <a:r>
              <a:rPr lang="en-US" altLang="zh-CN" sz="2000" b="1" dirty="0">
                <a:latin typeface="黑体" panose="02010609060101010101" pitchFamily="49" charset="-122"/>
              </a:rPr>
              <a:t>; 3)TTP</a:t>
            </a:r>
            <a:r>
              <a:rPr lang="zh-CN" altLang="en-US" sz="2000" b="1" dirty="0">
                <a:latin typeface="黑体" panose="02010609060101010101" pitchFamily="49" charset="-122"/>
              </a:rPr>
              <a:t>易成为系统瓶颈。 </a:t>
            </a:r>
            <a:r>
              <a:rPr lang="en-US" altLang="zh-CN" sz="2000" b="1" dirty="0">
                <a:latin typeface="黑体" panose="02010609060101010101" pitchFamily="49" charset="-122"/>
              </a:rPr>
              <a:t>4</a:t>
            </a:r>
            <a:r>
              <a:rPr lang="zh-CN" altLang="en-US" sz="2000" b="1" dirty="0">
                <a:latin typeface="黑体" panose="02010609060101010101" pitchFamily="49" charset="-122"/>
              </a:rPr>
              <a:t>）降低了位置精确度，返回的服务数据可能不准确。 </a:t>
            </a:r>
          </a:p>
        </p:txBody>
      </p:sp>
      <p:sp>
        <p:nvSpPr>
          <p:cNvPr id="11" name="标题 1">
            <a:extLst>
              <a:ext uri="{FF2B5EF4-FFF2-40B4-BE49-F238E27FC236}">
                <a16:creationId xmlns:a16="http://schemas.microsoft.com/office/drawing/2014/main" id="{09F24E3F-FAB8-7448-ACA8-DDF5CDEEF93F}"/>
              </a:ext>
            </a:extLst>
          </p:cNvPr>
          <p:cNvSpPr>
            <a:spLocks noGrp="1" noChangeArrowheads="1"/>
          </p:cNvSpPr>
          <p:nvPr/>
        </p:nvSpPr>
        <p:spPr>
          <a:xfrm>
            <a:off x="395288" y="100173"/>
            <a:ext cx="10515600" cy="70866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kern="0" dirty="0">
                <a:solidFill>
                  <a:srgbClr val="003399"/>
                </a:solidFill>
                <a:latin typeface="黑体" panose="02010609060101010101" pitchFamily="49" charset="-122"/>
                <a:ea typeface="黑体" panose="02010609060101010101" pitchFamily="49" charset="-122"/>
              </a:rPr>
              <a:t>LBS</a:t>
            </a:r>
            <a:r>
              <a:rPr lang="zh-CN" altLang="en-US" sz="3200" b="1" kern="0" dirty="0">
                <a:solidFill>
                  <a:srgbClr val="003399"/>
                </a:solidFill>
                <a:latin typeface="黑体" panose="02010609060101010101" pitchFamily="49" charset="-122"/>
                <a:ea typeface="黑体" panose="02010609060101010101" pitchFamily="49" charset="-122"/>
              </a:rPr>
              <a:t>隐私保护方法</a:t>
            </a:r>
          </a:p>
        </p:txBody>
      </p:sp>
    </p:spTree>
    <p:extLst>
      <p:ext uri="{BB962C8B-B14F-4D97-AF65-F5344CB8AC3E}">
        <p14:creationId xmlns:p14="http://schemas.microsoft.com/office/powerpoint/2010/main" val="19174688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27991FB-464F-C14C-8EEC-55D35C6EB642}"/>
              </a:ext>
            </a:extLst>
          </p:cNvPr>
          <p:cNvSpPr/>
          <p:nvPr/>
        </p:nvSpPr>
        <p:spPr>
          <a:xfrm>
            <a:off x="438149" y="1025525"/>
            <a:ext cx="4057695" cy="385763"/>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400" b="1" dirty="0"/>
              <a:t>伪造虚假位置</a:t>
            </a:r>
          </a:p>
        </p:txBody>
      </p:sp>
      <p:sp>
        <p:nvSpPr>
          <p:cNvPr id="36867" name="矩形 4">
            <a:extLst>
              <a:ext uri="{FF2B5EF4-FFF2-40B4-BE49-F238E27FC236}">
                <a16:creationId xmlns:a16="http://schemas.microsoft.com/office/drawing/2014/main" id="{4F03AA32-A8F2-7C46-83C4-9D2AC9877D40}"/>
              </a:ext>
            </a:extLst>
          </p:cNvPr>
          <p:cNvSpPr>
            <a:spLocks noChangeArrowheads="1"/>
          </p:cNvSpPr>
          <p:nvPr/>
        </p:nvSpPr>
        <p:spPr bwMode="auto">
          <a:xfrm>
            <a:off x="422274" y="1490663"/>
            <a:ext cx="6478589" cy="1200329"/>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3"/>
              </a:buBlip>
              <a:defRPr sz="2800">
                <a:solidFill>
                  <a:schemeClr val="tx1"/>
                </a:solidFill>
                <a:latin typeface="Arial Black" panose="020B0604020202020204" pitchFamily="34" charset="0"/>
                <a:ea typeface="黑体" panose="02010609060101010101" pitchFamily="49" charset="-122"/>
              </a:defRPr>
            </a:lvl1pPr>
            <a:lvl2pPr marL="742950" indent="-285750">
              <a:lnSpc>
                <a:spcPct val="120000"/>
              </a:lnSpc>
              <a:spcBef>
                <a:spcPct val="10000"/>
              </a:spcBef>
              <a:spcAft>
                <a:spcPct val="10000"/>
              </a:spcAft>
              <a:buFont typeface="Wingdings" pitchFamily="2" charset="2"/>
              <a:buChar char="Ø"/>
              <a:defRPr sz="2400" b="1">
                <a:solidFill>
                  <a:srgbClr val="000099"/>
                </a:solidFill>
                <a:latin typeface="Arial Black" panose="020B06040202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604020202020204" pitchFamily="34" charset="0"/>
                <a:ea typeface="幼圆" pitchFamily="49" charset="-122"/>
              </a:defRPr>
            </a:lvl3pPr>
            <a:lvl4pPr marL="1600200" indent="-228600">
              <a:spcBef>
                <a:spcPct val="20000"/>
              </a:spcBef>
              <a:buChar char="–"/>
              <a:defRPr sz="2000">
                <a:solidFill>
                  <a:schemeClr val="tx1"/>
                </a:solidFill>
                <a:latin typeface="Arial Black"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9pPr>
          </a:lstStyle>
          <a:p>
            <a:pPr algn="just" eaLnBrk="1" hangingPunct="1">
              <a:lnSpc>
                <a:spcPct val="100000"/>
              </a:lnSpc>
              <a:spcBef>
                <a:spcPct val="0"/>
              </a:spcBef>
              <a:buFontTx/>
              <a:buChar char="•"/>
            </a:pPr>
            <a:r>
              <a:rPr lang="zh-CN" altLang="en-US" sz="2400" dirty="0"/>
              <a:t>将真实位置和若干虚假位置发送给 </a:t>
            </a:r>
            <a:r>
              <a:rPr lang="en-US" altLang="zh-CN" sz="2400" dirty="0"/>
              <a:t>LBS</a:t>
            </a:r>
            <a:r>
              <a:rPr lang="zh-CN" altLang="en-US" sz="2400" dirty="0"/>
              <a:t>服务器，使其无法分辨出用户真实位置。</a:t>
            </a:r>
            <a:endParaRPr lang="en-US" altLang="zh-CN" sz="2400" dirty="0"/>
          </a:p>
          <a:p>
            <a:pPr algn="just" eaLnBrk="1" hangingPunct="1">
              <a:lnSpc>
                <a:spcPct val="100000"/>
              </a:lnSpc>
              <a:spcBef>
                <a:spcPct val="0"/>
              </a:spcBef>
              <a:buFontTx/>
              <a:buChar char="•"/>
            </a:pPr>
            <a:r>
              <a:rPr lang="zh-CN" altLang="en-US" sz="2400" dirty="0">
                <a:solidFill>
                  <a:srgbClr val="C00000"/>
                </a:solidFill>
              </a:rPr>
              <a:t>挑战：</a:t>
            </a:r>
            <a:r>
              <a:rPr lang="zh-CN" altLang="en-US" sz="2400" dirty="0"/>
              <a:t>如何生成更“真实”的虚假位置</a:t>
            </a:r>
            <a:endParaRPr lang="en-US" altLang="zh-CN" sz="2400" dirty="0"/>
          </a:p>
        </p:txBody>
      </p:sp>
      <p:grpSp>
        <p:nvGrpSpPr>
          <p:cNvPr id="36868" name="组合 25">
            <a:extLst>
              <a:ext uri="{FF2B5EF4-FFF2-40B4-BE49-F238E27FC236}">
                <a16:creationId xmlns:a16="http://schemas.microsoft.com/office/drawing/2014/main" id="{7C2CFB53-E52C-9542-BEC3-610F34A3E733}"/>
              </a:ext>
            </a:extLst>
          </p:cNvPr>
          <p:cNvGrpSpPr>
            <a:grpSpLocks/>
          </p:cNvGrpSpPr>
          <p:nvPr/>
        </p:nvGrpSpPr>
        <p:grpSpPr bwMode="auto">
          <a:xfrm>
            <a:off x="7824789" y="1573213"/>
            <a:ext cx="2219325" cy="1808162"/>
            <a:chOff x="6253806" y="3282060"/>
            <a:chExt cx="803842" cy="801078"/>
          </a:xfrm>
        </p:grpSpPr>
        <p:grpSp>
          <p:nvGrpSpPr>
            <p:cNvPr id="36870" name="组合 26">
              <a:extLst>
                <a:ext uri="{FF2B5EF4-FFF2-40B4-BE49-F238E27FC236}">
                  <a16:creationId xmlns:a16="http://schemas.microsoft.com/office/drawing/2014/main" id="{19B81828-2DF7-984D-84D5-A285E35887E9}"/>
                </a:ext>
              </a:extLst>
            </p:cNvPr>
            <p:cNvGrpSpPr>
              <a:grpSpLocks/>
            </p:cNvGrpSpPr>
            <p:nvPr/>
          </p:nvGrpSpPr>
          <p:grpSpPr bwMode="auto">
            <a:xfrm>
              <a:off x="6253806" y="3282060"/>
              <a:ext cx="258363" cy="296969"/>
              <a:chOff x="1257588" y="304043"/>
              <a:chExt cx="258363" cy="296969"/>
            </a:xfrm>
          </p:grpSpPr>
          <p:sp>
            <p:nvSpPr>
              <p:cNvPr id="37" name="六边形 36">
                <a:extLst>
                  <a:ext uri="{FF2B5EF4-FFF2-40B4-BE49-F238E27FC236}">
                    <a16:creationId xmlns:a16="http://schemas.microsoft.com/office/drawing/2014/main" id="{F2D45C73-572F-654E-8FE0-E6B101C73B00}"/>
                  </a:ext>
                </a:extLst>
              </p:cNvPr>
              <p:cNvSpPr/>
              <p:nvPr/>
            </p:nvSpPr>
            <p:spPr>
              <a:xfrm rot="5400000">
                <a:off x="1238274" y="323357"/>
                <a:ext cx="296800" cy="258172"/>
              </a:xfrm>
              <a:prstGeom prst="hexagon">
                <a:avLst>
                  <a:gd name="adj" fmla="val 25000"/>
                  <a:gd name="vf" fmla="val 115470"/>
                </a:avLst>
              </a:prstGeom>
              <a:solidFill>
                <a:schemeClr val="accent2"/>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43" name="六边形 4">
                <a:extLst>
                  <a:ext uri="{FF2B5EF4-FFF2-40B4-BE49-F238E27FC236}">
                    <a16:creationId xmlns:a16="http://schemas.microsoft.com/office/drawing/2014/main" id="{698E63D3-0B2A-E348-9400-A3F8C30970F3}"/>
                  </a:ext>
                </a:extLst>
              </p:cNvPr>
              <p:cNvSpPr/>
              <p:nvPr/>
            </p:nvSpPr>
            <p:spPr>
              <a:xfrm>
                <a:off x="1297838" y="350462"/>
                <a:ext cx="177673" cy="203962"/>
              </a:xfrm>
              <a:prstGeom prst="rect">
                <a:avLst/>
              </a:prstGeom>
            </p:spPr>
            <p:style>
              <a:lnRef idx="0">
                <a:scrgbClr r="0" g="0" b="0"/>
              </a:lnRef>
              <a:fillRef idx="0">
                <a:scrgbClr r="0" g="0" b="0"/>
              </a:fillRef>
              <a:effectRef idx="0">
                <a:scrgbClr r="0" g="0" b="0"/>
              </a:effectRef>
              <a:fontRef idx="minor">
                <a:schemeClr val="lt1"/>
              </a:fontRef>
            </p:style>
            <p:txBody>
              <a:bodyPr lIns="0" tIns="0" rIns="0" bIns="0" spcCol="1270" anchor="ctr"/>
              <a:lstStyle/>
              <a:p>
                <a:pPr algn="ctr" defTabSz="666750">
                  <a:lnSpc>
                    <a:spcPct val="90000"/>
                  </a:lnSpc>
                  <a:spcAft>
                    <a:spcPct val="35000"/>
                  </a:spcAft>
                  <a:defRPr/>
                </a:pPr>
                <a:endParaRPr lang="zh-CN" altLang="en-US" sz="1500"/>
              </a:p>
            </p:txBody>
          </p:sp>
        </p:grpSp>
        <p:sp>
          <p:nvSpPr>
            <p:cNvPr id="35" name="六边形 34">
              <a:extLst>
                <a:ext uri="{FF2B5EF4-FFF2-40B4-BE49-F238E27FC236}">
                  <a16:creationId xmlns:a16="http://schemas.microsoft.com/office/drawing/2014/main" id="{840B6776-0043-9B49-A719-99FAA43B94CC}"/>
                </a:ext>
              </a:extLst>
            </p:cNvPr>
            <p:cNvSpPr/>
            <p:nvPr/>
          </p:nvSpPr>
          <p:spPr>
            <a:xfrm rot="5400000">
              <a:off x="6234492" y="3805652"/>
              <a:ext cx="296800" cy="258172"/>
            </a:xfrm>
            <a:prstGeom prst="hexagon">
              <a:avLst>
                <a:gd name="adj" fmla="val 25000"/>
                <a:gd name="vf" fmla="val 115470"/>
              </a:avLst>
            </a:prstGeom>
            <a:solidFill>
              <a:srgbClr val="92D050"/>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3" name="六边形 32">
              <a:extLst>
                <a:ext uri="{FF2B5EF4-FFF2-40B4-BE49-F238E27FC236}">
                  <a16:creationId xmlns:a16="http://schemas.microsoft.com/office/drawing/2014/main" id="{1783E779-90BE-734F-8924-AD8AEB5BD9CD}"/>
                </a:ext>
              </a:extLst>
            </p:cNvPr>
            <p:cNvSpPr/>
            <p:nvPr/>
          </p:nvSpPr>
          <p:spPr>
            <a:xfrm rot="5400000">
              <a:off x="6780162" y="3788772"/>
              <a:ext cx="296800" cy="258173"/>
            </a:xfrm>
            <a:prstGeom prst="hexagon">
              <a:avLst>
                <a:gd name="adj" fmla="val 25000"/>
                <a:gd name="vf" fmla="val 115470"/>
              </a:avLst>
            </a:prstGeom>
            <a:solidFill>
              <a:srgbClr val="FFFF00"/>
            </a:solidFill>
          </p:spPr>
          <p:style>
            <a:lnRef idx="0">
              <a:schemeClr val="l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31" name="六边形 30">
              <a:extLst>
                <a:ext uri="{FF2B5EF4-FFF2-40B4-BE49-F238E27FC236}">
                  <a16:creationId xmlns:a16="http://schemas.microsoft.com/office/drawing/2014/main" id="{BB2C02A7-EB4E-7943-9CF9-9490E2017B09}"/>
                </a:ext>
              </a:extLst>
            </p:cNvPr>
            <p:cNvSpPr/>
            <p:nvPr/>
          </p:nvSpPr>
          <p:spPr>
            <a:xfrm rot="5400000">
              <a:off x="6749399" y="3311636"/>
              <a:ext cx="296800" cy="258747"/>
            </a:xfrm>
            <a:prstGeom prst="hexagon">
              <a:avLst>
                <a:gd name="adj" fmla="val 25000"/>
                <a:gd name="vf" fmla="val 115470"/>
              </a:avLst>
            </a:prstGeom>
            <a:solidFill>
              <a:srgbClr val="FF0000"/>
            </a:solidFill>
            <a:ln>
              <a:noFill/>
            </a:ln>
          </p:spPr>
          <p:style>
            <a:lnRef idx="2">
              <a:schemeClr val="accent5">
                <a:shade val="50000"/>
              </a:schemeClr>
            </a:lnRef>
            <a:fillRef idx="1">
              <a:schemeClr val="accent5"/>
            </a:fillRef>
            <a:effectRef idx="0">
              <a:schemeClr val="accent5"/>
            </a:effectRef>
            <a:fontRef idx="minor">
              <a:schemeClr val="lt1"/>
            </a:fontRef>
          </p:style>
        </p:sp>
      </p:grpSp>
      <p:pic>
        <p:nvPicPr>
          <p:cNvPr id="36869" name="图片 2">
            <a:extLst>
              <a:ext uri="{FF2B5EF4-FFF2-40B4-BE49-F238E27FC236}">
                <a16:creationId xmlns:a16="http://schemas.microsoft.com/office/drawing/2014/main" id="{30CB88FA-7645-F049-B0D8-A00E6E162AE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5286" y="3105150"/>
            <a:ext cx="7429501" cy="32289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标题 1">
            <a:extLst>
              <a:ext uri="{FF2B5EF4-FFF2-40B4-BE49-F238E27FC236}">
                <a16:creationId xmlns:a16="http://schemas.microsoft.com/office/drawing/2014/main" id="{09F24E3F-FAB8-7448-ACA8-DDF5CDEEF93F}"/>
              </a:ext>
            </a:extLst>
          </p:cNvPr>
          <p:cNvSpPr>
            <a:spLocks noGrp="1" noChangeArrowheads="1"/>
          </p:cNvSpPr>
          <p:nvPr/>
        </p:nvSpPr>
        <p:spPr>
          <a:xfrm>
            <a:off x="395287" y="115253"/>
            <a:ext cx="10515600" cy="70866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kern="0" dirty="0">
                <a:solidFill>
                  <a:srgbClr val="003399"/>
                </a:solidFill>
                <a:latin typeface="黑体" panose="02010609060101010101" pitchFamily="49" charset="-122"/>
                <a:ea typeface="黑体" panose="02010609060101010101" pitchFamily="49" charset="-122"/>
              </a:rPr>
              <a:t>LBS</a:t>
            </a:r>
            <a:r>
              <a:rPr lang="zh-CN" altLang="en-US" sz="3200" b="1" kern="0" dirty="0">
                <a:solidFill>
                  <a:srgbClr val="003399"/>
                </a:solidFill>
                <a:latin typeface="黑体" panose="02010609060101010101" pitchFamily="49" charset="-122"/>
                <a:ea typeface="黑体" panose="02010609060101010101" pitchFamily="49" charset="-122"/>
              </a:rPr>
              <a:t>隐私保护方法</a:t>
            </a:r>
          </a:p>
        </p:txBody>
      </p:sp>
    </p:spTree>
    <p:extLst>
      <p:ext uri="{BB962C8B-B14F-4D97-AF65-F5344CB8AC3E}">
        <p14:creationId xmlns:p14="http://schemas.microsoft.com/office/powerpoint/2010/main" val="20672943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矩形 3">
            <a:extLst>
              <a:ext uri="{FF2B5EF4-FFF2-40B4-BE49-F238E27FC236}">
                <a16:creationId xmlns:a16="http://schemas.microsoft.com/office/drawing/2014/main" id="{3458815D-2BE1-A748-9FC3-190C16E38150}"/>
              </a:ext>
            </a:extLst>
          </p:cNvPr>
          <p:cNvSpPr>
            <a:spLocks noChangeArrowheads="1"/>
          </p:cNvSpPr>
          <p:nvPr/>
        </p:nvSpPr>
        <p:spPr bwMode="auto">
          <a:xfrm>
            <a:off x="628649" y="4652963"/>
            <a:ext cx="10729913" cy="163195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2"/>
              </a:buBlip>
              <a:defRPr sz="2800">
                <a:solidFill>
                  <a:schemeClr val="tx1"/>
                </a:solidFill>
                <a:latin typeface="Arial Black" panose="020B0604020202020204" pitchFamily="34" charset="0"/>
                <a:ea typeface="黑体" panose="02010609060101010101" pitchFamily="49" charset="-122"/>
              </a:defRPr>
            </a:lvl1pPr>
            <a:lvl2pPr marL="742950" indent="-285750">
              <a:lnSpc>
                <a:spcPct val="120000"/>
              </a:lnSpc>
              <a:spcBef>
                <a:spcPct val="10000"/>
              </a:spcBef>
              <a:spcAft>
                <a:spcPct val="10000"/>
              </a:spcAft>
              <a:buFont typeface="Wingdings" pitchFamily="2" charset="2"/>
              <a:buChar char="Ø"/>
              <a:defRPr sz="2400" b="1">
                <a:solidFill>
                  <a:srgbClr val="000099"/>
                </a:solidFill>
                <a:latin typeface="Arial Black" panose="020B06040202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604020202020204" pitchFamily="34" charset="0"/>
                <a:ea typeface="幼圆" pitchFamily="49" charset="-122"/>
              </a:defRPr>
            </a:lvl3pPr>
            <a:lvl4pPr marL="1600200" indent="-228600">
              <a:spcBef>
                <a:spcPct val="20000"/>
              </a:spcBef>
              <a:buChar char="–"/>
              <a:defRPr sz="2000">
                <a:solidFill>
                  <a:schemeClr val="tx1"/>
                </a:solidFill>
                <a:latin typeface="Arial Black"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9pPr>
          </a:lstStyle>
          <a:p>
            <a:pPr algn="just">
              <a:lnSpc>
                <a:spcPct val="100000"/>
              </a:lnSpc>
              <a:spcBef>
                <a:spcPct val="0"/>
              </a:spcBef>
              <a:buFontTx/>
              <a:buChar char="•"/>
            </a:pPr>
            <a:r>
              <a:rPr lang="zh-CN" altLang="en-US" sz="2000" b="1" dirty="0">
                <a:solidFill>
                  <a:srgbClr val="C00000"/>
                </a:solidFill>
                <a:latin typeface="黑体" panose="02010609060101010101" pitchFamily="49" charset="-122"/>
              </a:rPr>
              <a:t>优点</a:t>
            </a:r>
            <a:r>
              <a:rPr lang="en-US" altLang="zh-CN" sz="2000" b="1" dirty="0">
                <a:solidFill>
                  <a:srgbClr val="C00000"/>
                </a:solidFill>
                <a:latin typeface="黑体" panose="02010609060101010101" pitchFamily="49" charset="-122"/>
              </a:rPr>
              <a:t>:</a:t>
            </a:r>
            <a:r>
              <a:rPr lang="en-US" altLang="zh-CN" sz="2000" b="1" dirty="0">
                <a:latin typeface="黑体" panose="02010609060101010101" pitchFamily="49" charset="-122"/>
              </a:rPr>
              <a:t> 1)</a:t>
            </a:r>
            <a:r>
              <a:rPr lang="zh-CN" altLang="en-US" sz="2000" b="1" dirty="0">
                <a:latin typeface="黑体" panose="02010609060101010101" pitchFamily="49" charset="-122"/>
              </a:rPr>
              <a:t>不受用户密度限制</a:t>
            </a:r>
            <a:r>
              <a:rPr lang="en-US" altLang="zh-CN" sz="2000" b="1" dirty="0">
                <a:latin typeface="黑体" panose="02010609060101010101" pitchFamily="49" charset="-122"/>
              </a:rPr>
              <a:t>;2)</a:t>
            </a:r>
            <a:r>
              <a:rPr lang="zh-CN" altLang="en-US" sz="2000" b="1" dirty="0">
                <a:latin typeface="黑体" panose="02010609060101010101" pitchFamily="49" charset="-122"/>
              </a:rPr>
              <a:t>发送的信息中包含真实位置，服务数据精确</a:t>
            </a:r>
            <a:r>
              <a:rPr lang="en-US" altLang="zh-CN" sz="2000" b="1" dirty="0">
                <a:latin typeface="黑体" panose="02010609060101010101" pitchFamily="49" charset="-122"/>
              </a:rPr>
              <a:t>;3)</a:t>
            </a:r>
            <a:r>
              <a:rPr lang="zh-CN" altLang="en-US" sz="2000" b="1" dirty="0">
                <a:latin typeface="黑体" panose="02010609060101010101" pitchFamily="49" charset="-122"/>
              </a:rPr>
              <a:t>用户随时调整隐私保护策略。 </a:t>
            </a:r>
            <a:endParaRPr lang="en-US" altLang="zh-CN" sz="2000" b="1" dirty="0">
              <a:latin typeface="黑体" panose="02010609060101010101" pitchFamily="49" charset="-122"/>
            </a:endParaRPr>
          </a:p>
          <a:p>
            <a:pPr algn="just">
              <a:lnSpc>
                <a:spcPct val="100000"/>
              </a:lnSpc>
              <a:spcBef>
                <a:spcPct val="0"/>
              </a:spcBef>
              <a:buFontTx/>
              <a:buChar char="•"/>
            </a:pPr>
            <a:endParaRPr lang="en-US" altLang="zh-CN" sz="2000" b="1" dirty="0">
              <a:latin typeface="黑体" panose="02010609060101010101" pitchFamily="49" charset="-122"/>
            </a:endParaRPr>
          </a:p>
          <a:p>
            <a:pPr algn="just">
              <a:lnSpc>
                <a:spcPct val="100000"/>
              </a:lnSpc>
              <a:spcBef>
                <a:spcPct val="0"/>
              </a:spcBef>
              <a:buFontTx/>
              <a:buChar char="•"/>
            </a:pPr>
            <a:r>
              <a:rPr lang="zh-CN" altLang="en-US" sz="2000" b="1" dirty="0">
                <a:solidFill>
                  <a:srgbClr val="C00000"/>
                </a:solidFill>
                <a:latin typeface="黑体" panose="02010609060101010101" pitchFamily="49" charset="-122"/>
              </a:rPr>
              <a:t>缺点</a:t>
            </a:r>
            <a:r>
              <a:rPr lang="en-US" altLang="zh-CN" sz="2000" b="1" dirty="0">
                <a:solidFill>
                  <a:srgbClr val="C00000"/>
                </a:solidFill>
                <a:latin typeface="黑体" panose="02010609060101010101" pitchFamily="49" charset="-122"/>
              </a:rPr>
              <a:t>:</a:t>
            </a:r>
            <a:r>
              <a:rPr lang="zh-CN" altLang="en-US" sz="2000" b="1" dirty="0">
                <a:solidFill>
                  <a:srgbClr val="C00000"/>
                </a:solidFill>
                <a:latin typeface="黑体" panose="02010609060101010101" pitchFamily="49" charset="-122"/>
              </a:rPr>
              <a:t> </a:t>
            </a:r>
            <a:r>
              <a:rPr lang="en-US" altLang="zh-CN" sz="2000" b="1" dirty="0">
                <a:latin typeface="黑体" panose="02010609060101010101" pitchFamily="49" charset="-122"/>
              </a:rPr>
              <a:t>1)</a:t>
            </a:r>
            <a:r>
              <a:rPr lang="zh-CN" altLang="en-US" sz="2000" b="1" dirty="0">
                <a:latin typeface="黑体" panose="02010609060101010101" pitchFamily="49" charset="-122"/>
              </a:rPr>
              <a:t>保护机制受移动设备性能的限制</a:t>
            </a:r>
            <a:r>
              <a:rPr lang="en-US" altLang="zh-CN" sz="2000" b="1" dirty="0">
                <a:latin typeface="黑体" panose="02010609060101010101" pitchFamily="49" charset="-122"/>
              </a:rPr>
              <a:t>;2)</a:t>
            </a:r>
            <a:r>
              <a:rPr lang="zh-CN" altLang="en-US" sz="2000" b="1" dirty="0">
                <a:latin typeface="黑体" panose="02010609060101010101" pitchFamily="49" charset="-122"/>
              </a:rPr>
              <a:t>攻击者通过背景知识排除虚假位置</a:t>
            </a:r>
            <a:r>
              <a:rPr lang="en-US" altLang="zh-CN" sz="2000" b="1" dirty="0">
                <a:latin typeface="黑体" panose="02010609060101010101" pitchFamily="49" charset="-122"/>
              </a:rPr>
              <a:t>;3)</a:t>
            </a:r>
            <a:r>
              <a:rPr lang="zh-CN" altLang="en-US" sz="2000" b="1" dirty="0">
                <a:latin typeface="黑体" panose="02010609060101010101" pitchFamily="49" charset="-122"/>
              </a:rPr>
              <a:t>虚假位置会带来额外的开销 </a:t>
            </a:r>
          </a:p>
        </p:txBody>
      </p:sp>
      <p:pic>
        <p:nvPicPr>
          <p:cNvPr id="38915" name="Picture 3" descr="page12image14336">
            <a:extLst>
              <a:ext uri="{FF2B5EF4-FFF2-40B4-BE49-F238E27FC236}">
                <a16:creationId xmlns:a16="http://schemas.microsoft.com/office/drawing/2014/main" id="{8DDC3FE9-4403-CF4A-B477-BEC84D3FFD4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8649" y="1427162"/>
            <a:ext cx="5315913" cy="29289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16" name="图片 4">
            <a:extLst>
              <a:ext uri="{FF2B5EF4-FFF2-40B4-BE49-F238E27FC236}">
                <a16:creationId xmlns:a16="http://schemas.microsoft.com/office/drawing/2014/main" id="{F387B5FD-9FF0-1844-8AE1-EDD903F528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7900" y="1104903"/>
            <a:ext cx="4030662" cy="334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a:extLst>
              <a:ext uri="{FF2B5EF4-FFF2-40B4-BE49-F238E27FC236}">
                <a16:creationId xmlns:a16="http://schemas.microsoft.com/office/drawing/2014/main" id="{09F24E3F-FAB8-7448-ACA8-DDF5CDEEF93F}"/>
              </a:ext>
            </a:extLst>
          </p:cNvPr>
          <p:cNvSpPr>
            <a:spLocks noGrp="1" noChangeArrowheads="1"/>
          </p:cNvSpPr>
          <p:nvPr/>
        </p:nvSpPr>
        <p:spPr>
          <a:xfrm>
            <a:off x="409575" y="99378"/>
            <a:ext cx="10515600" cy="70866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kern="0" dirty="0">
                <a:solidFill>
                  <a:srgbClr val="003399"/>
                </a:solidFill>
                <a:latin typeface="黑体" panose="02010609060101010101" pitchFamily="49" charset="-122"/>
                <a:ea typeface="黑体" panose="02010609060101010101" pitchFamily="49" charset="-122"/>
              </a:rPr>
              <a:t>LBS</a:t>
            </a:r>
            <a:r>
              <a:rPr lang="zh-CN" altLang="en-US" sz="3200" b="1" kern="0" dirty="0">
                <a:solidFill>
                  <a:srgbClr val="003399"/>
                </a:solidFill>
                <a:latin typeface="黑体" panose="02010609060101010101" pitchFamily="49" charset="-122"/>
                <a:ea typeface="黑体" panose="02010609060101010101" pitchFamily="49" charset="-122"/>
              </a:rPr>
              <a:t>隐私保护方法</a:t>
            </a:r>
          </a:p>
        </p:txBody>
      </p:sp>
    </p:spTree>
    <p:extLst>
      <p:ext uri="{BB962C8B-B14F-4D97-AF65-F5344CB8AC3E}">
        <p14:creationId xmlns:p14="http://schemas.microsoft.com/office/powerpoint/2010/main" val="2286336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27991FB-464F-C14C-8EEC-55D35C6EB642}"/>
              </a:ext>
            </a:extLst>
          </p:cNvPr>
          <p:cNvSpPr/>
          <p:nvPr/>
        </p:nvSpPr>
        <p:spPr>
          <a:xfrm>
            <a:off x="630238" y="1059121"/>
            <a:ext cx="3286125" cy="385763"/>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400" b="1" dirty="0"/>
              <a:t>位置偏移和模糊</a:t>
            </a:r>
            <a:endParaRPr lang="zh-CN" altLang="en-US" sz="2800" b="1" dirty="0"/>
          </a:p>
        </p:txBody>
      </p:sp>
      <p:sp>
        <p:nvSpPr>
          <p:cNvPr id="39939" name="矩形 4">
            <a:extLst>
              <a:ext uri="{FF2B5EF4-FFF2-40B4-BE49-F238E27FC236}">
                <a16:creationId xmlns:a16="http://schemas.microsoft.com/office/drawing/2014/main" id="{043D9B19-A3F7-7342-9AF3-A6F396AFDC30}"/>
              </a:ext>
            </a:extLst>
          </p:cNvPr>
          <p:cNvSpPr>
            <a:spLocks noChangeArrowheads="1"/>
          </p:cNvSpPr>
          <p:nvPr/>
        </p:nvSpPr>
        <p:spPr bwMode="auto">
          <a:xfrm>
            <a:off x="630238" y="1553292"/>
            <a:ext cx="10971212" cy="5062924"/>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3"/>
              </a:buBlip>
              <a:defRPr sz="2800">
                <a:solidFill>
                  <a:schemeClr val="tx1"/>
                </a:solidFill>
                <a:latin typeface="Arial Black" panose="020B0604020202020204" pitchFamily="34" charset="0"/>
                <a:ea typeface="黑体" panose="02010609060101010101" pitchFamily="49" charset="-122"/>
              </a:defRPr>
            </a:lvl1pPr>
            <a:lvl2pPr marL="742950" indent="-285750">
              <a:lnSpc>
                <a:spcPct val="120000"/>
              </a:lnSpc>
              <a:spcBef>
                <a:spcPct val="10000"/>
              </a:spcBef>
              <a:spcAft>
                <a:spcPct val="10000"/>
              </a:spcAft>
              <a:buFont typeface="Wingdings" pitchFamily="2" charset="2"/>
              <a:buChar char="Ø"/>
              <a:defRPr sz="2400" b="1">
                <a:solidFill>
                  <a:srgbClr val="000099"/>
                </a:solidFill>
                <a:latin typeface="Arial Black" panose="020B06040202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604020202020204" pitchFamily="34" charset="0"/>
                <a:ea typeface="幼圆" pitchFamily="49" charset="-122"/>
              </a:defRPr>
            </a:lvl3pPr>
            <a:lvl4pPr marL="1600200" indent="-228600">
              <a:spcBef>
                <a:spcPct val="20000"/>
              </a:spcBef>
              <a:buChar char="–"/>
              <a:defRPr sz="2000">
                <a:solidFill>
                  <a:schemeClr val="tx1"/>
                </a:solidFill>
                <a:latin typeface="Arial Black"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9pPr>
          </a:lstStyle>
          <a:p>
            <a:pPr algn="just" eaLnBrk="1" hangingPunct="1">
              <a:lnSpc>
                <a:spcPct val="100000"/>
              </a:lnSpc>
              <a:spcBef>
                <a:spcPct val="0"/>
              </a:spcBef>
              <a:spcAft>
                <a:spcPts val="600"/>
              </a:spcAft>
              <a:buFontTx/>
              <a:buChar char="•"/>
            </a:pPr>
            <a:r>
              <a:rPr lang="zh-CN" altLang="en-US" sz="2400" dirty="0"/>
              <a:t>通过加入</a:t>
            </a:r>
            <a:r>
              <a:rPr lang="zh-CN" altLang="en-US" sz="2400" b="1" dirty="0">
                <a:solidFill>
                  <a:srgbClr val="C00000"/>
                </a:solidFill>
              </a:rPr>
              <a:t>噪声</a:t>
            </a:r>
            <a:r>
              <a:rPr lang="zh-CN" altLang="en-US" sz="2400" dirty="0"/>
              <a:t>，降低位置精度，来达到保护用户隐私的效果</a:t>
            </a:r>
            <a:endParaRPr lang="en-US" altLang="zh-CN" sz="2400" dirty="0"/>
          </a:p>
          <a:p>
            <a:pPr algn="just">
              <a:lnSpc>
                <a:spcPct val="100000"/>
              </a:lnSpc>
              <a:spcBef>
                <a:spcPct val="0"/>
              </a:spcBef>
              <a:spcAft>
                <a:spcPts val="600"/>
              </a:spcAft>
              <a:buFontTx/>
              <a:buChar char="•"/>
            </a:pPr>
            <a:r>
              <a:rPr lang="zh-CN" altLang="en-US" sz="2400" dirty="0"/>
              <a:t>借鉴差分隐私思想，提出通过</a:t>
            </a:r>
            <a:r>
              <a:rPr lang="zh-CN" altLang="en-US" sz="2400" b="1" dirty="0">
                <a:solidFill>
                  <a:srgbClr val="C00000"/>
                </a:solidFill>
              </a:rPr>
              <a:t>位置不可分辨性</a:t>
            </a:r>
            <a:r>
              <a:rPr lang="zh-CN" altLang="en-US" sz="2400" dirty="0"/>
              <a:t>来表示用户的位置隐私保护需求。 </a:t>
            </a:r>
          </a:p>
          <a:p>
            <a:pPr algn="just">
              <a:lnSpc>
                <a:spcPct val="100000"/>
              </a:lnSpc>
              <a:spcBef>
                <a:spcPct val="0"/>
              </a:spcBef>
              <a:spcAft>
                <a:spcPts val="600"/>
              </a:spcAft>
              <a:buFontTx/>
              <a:buChar char="•"/>
            </a:pPr>
            <a:r>
              <a:rPr lang="zh-CN" altLang="en-US" sz="2400" dirty="0">
                <a:latin typeface="Times New Roman" panose="02020603050405020304" pitchFamily="18" charset="0"/>
                <a:cs typeface="Times New Roman" panose="02020603050405020304" pitchFamily="18" charset="0"/>
              </a:rPr>
              <a:t>用户期望隐私保护水平应当与距离相关，如攻击者从用户提供的位置信息中推断出用户位于半径为 </a:t>
            </a:r>
            <a:r>
              <a:rPr lang="en-US" altLang="zh-CN" sz="2400" dirty="0">
                <a:latin typeface="Times New Roman" panose="02020603050405020304" pitchFamily="18" charset="0"/>
                <a:cs typeface="Times New Roman" panose="02020603050405020304" pitchFamily="18" charset="0"/>
              </a:rPr>
              <a:t>1 km </a:t>
            </a:r>
            <a:r>
              <a:rPr lang="zh-CN" altLang="en-US" sz="2400" dirty="0">
                <a:latin typeface="Times New Roman" panose="02020603050405020304" pitchFamily="18" charset="0"/>
                <a:cs typeface="Times New Roman" panose="02020603050405020304" pitchFamily="18" charset="0"/>
              </a:rPr>
              <a:t>的某区域的概率极低，而随着半径的扩大，概率也随之提高，如攻击者推断出用户位于某城市的概率几乎是</a:t>
            </a:r>
            <a:r>
              <a:rPr lang="en-US" altLang="zh-CN" sz="2400" dirty="0">
                <a:latin typeface="Times New Roman" panose="02020603050405020304" pitchFamily="18" charset="0"/>
                <a:cs typeface="Times New Roman" panose="02020603050405020304" pitchFamily="18" charset="0"/>
              </a:rPr>
              <a:t>100%</a:t>
            </a:r>
            <a:endParaRPr lang="zh-CN" altLang="en-US" sz="2400" dirty="0">
              <a:latin typeface="Times New Roman" panose="02020603050405020304" pitchFamily="18" charset="0"/>
              <a:cs typeface="Times New Roman" panose="02020603050405020304" pitchFamily="18" charset="0"/>
            </a:endParaRPr>
          </a:p>
          <a:p>
            <a:pPr algn="just">
              <a:lnSpc>
                <a:spcPct val="100000"/>
              </a:lnSpc>
              <a:spcBef>
                <a:spcPct val="0"/>
              </a:spcBef>
              <a:spcAft>
                <a:spcPts val="600"/>
              </a:spcAft>
              <a:buFontTx/>
              <a:buChar char="•"/>
            </a:pPr>
            <a:r>
              <a:rPr lang="zh-CN" altLang="en-US" sz="2400" b="1" dirty="0">
                <a:solidFill>
                  <a:srgbClr val="C00000"/>
                </a:solidFill>
              </a:rPr>
              <a:t>不可分辨性</a:t>
            </a:r>
            <a:r>
              <a:rPr lang="zh-CN" altLang="en-US" sz="2400" dirty="0"/>
              <a:t>的定义：</a:t>
            </a:r>
            <a:endParaRPr lang="en-US" altLang="zh-CN" sz="2400" dirty="0"/>
          </a:p>
          <a:p>
            <a:pPr algn="just">
              <a:lnSpc>
                <a:spcPct val="100000"/>
              </a:lnSpc>
              <a:spcBef>
                <a:spcPct val="0"/>
              </a:spcBef>
              <a:spcAft>
                <a:spcPts val="600"/>
              </a:spcAft>
              <a:buFontTx/>
              <a:buChar char="•"/>
            </a:pPr>
            <a:endParaRPr lang="en-US" altLang="zh-CN" sz="2400" dirty="0"/>
          </a:p>
          <a:p>
            <a:pPr algn="just">
              <a:lnSpc>
                <a:spcPct val="100000"/>
              </a:lnSpc>
              <a:spcBef>
                <a:spcPct val="0"/>
              </a:spcBef>
              <a:spcAft>
                <a:spcPts val="600"/>
              </a:spcAft>
              <a:buFontTx/>
              <a:buChar char="•"/>
            </a:pPr>
            <a:endParaRPr lang="en-US" altLang="zh-CN" sz="2400" dirty="0"/>
          </a:p>
          <a:p>
            <a:pPr algn="just">
              <a:lnSpc>
                <a:spcPct val="100000"/>
              </a:lnSpc>
              <a:spcBef>
                <a:spcPct val="0"/>
              </a:spcBef>
              <a:spcAft>
                <a:spcPts val="600"/>
              </a:spcAft>
              <a:buFontTx/>
              <a:buChar char="•"/>
            </a:pPr>
            <a:endParaRPr lang="en-US" altLang="zh-CN" sz="2400" dirty="0"/>
          </a:p>
          <a:p>
            <a:pPr algn="just">
              <a:lnSpc>
                <a:spcPct val="100000"/>
              </a:lnSpc>
              <a:spcBef>
                <a:spcPct val="0"/>
              </a:spcBef>
              <a:spcAft>
                <a:spcPts val="600"/>
              </a:spcAft>
              <a:buFontTx/>
              <a:buChar char="•"/>
            </a:pPr>
            <a:r>
              <a:rPr lang="zh-CN" altLang="en-US" sz="2400" dirty="0">
                <a:latin typeface="Times New Roman" panose="02020603050405020304" pitchFamily="18" charset="0"/>
                <a:cs typeface="Times New Roman" panose="02020603050405020304" pitchFamily="18" charset="0"/>
              </a:rPr>
              <a:t>其中，</a:t>
            </a:r>
            <a:r>
              <a:rPr lang="en-US" altLang="zh-CN" sz="2400" i="1" dirty="0">
                <a:latin typeface="Times New Roman" panose="02020603050405020304" pitchFamily="18" charset="0"/>
                <a:cs typeface="Times New Roman" panose="02020603050405020304" pitchFamily="18" charset="0"/>
              </a:rPr>
              <a:t>r </a:t>
            </a:r>
            <a:r>
              <a:rPr lang="zh-CN" altLang="en-US" sz="2400" dirty="0">
                <a:latin typeface="Times New Roman" panose="02020603050405020304" pitchFamily="18" charset="0"/>
                <a:cs typeface="Times New Roman" panose="02020603050405020304" pitchFamily="18" charset="0"/>
              </a:rPr>
              <a:t>表示 </a:t>
            </a:r>
            <a:r>
              <a:rPr lang="en-US" altLang="zh-CN" sz="2400" i="1" dirty="0">
                <a:latin typeface="Times New Roman" panose="02020603050405020304" pitchFamily="18" charset="0"/>
                <a:cs typeface="Times New Roman" panose="02020603050405020304" pitchFamily="18" charset="0"/>
              </a:rPr>
              <a:t>x </a:t>
            </a:r>
            <a:r>
              <a:rPr lang="zh-CN" altLang="en-US" sz="2400" dirty="0">
                <a:latin typeface="Times New Roman" panose="02020603050405020304" pitchFamily="18" charset="0"/>
                <a:cs typeface="Times New Roman" panose="02020603050405020304" pitchFamily="18" charset="0"/>
              </a:rPr>
              <a:t>和</a:t>
            </a:r>
            <a:r>
              <a:rPr lang="zh-CN" altLang="en-US" sz="2400" i="1"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x′</a:t>
            </a:r>
            <a:r>
              <a:rPr lang="zh-CN" altLang="en-US" sz="2400" dirty="0">
                <a:latin typeface="Times New Roman" panose="02020603050405020304" pitchFamily="18" charset="0"/>
                <a:cs typeface="Times New Roman" panose="02020603050405020304" pitchFamily="18" charset="0"/>
              </a:rPr>
              <a:t>所处区域半径，函数 </a:t>
            </a:r>
            <a:r>
              <a:rPr lang="en-US" altLang="zh-CN" sz="2400" dirty="0">
                <a:latin typeface="Times New Roman" panose="02020603050405020304" pitchFamily="18" charset="0"/>
                <a:cs typeface="Times New Roman" panose="02020603050405020304" pitchFamily="18" charset="0"/>
              </a:rPr>
              <a:t>d(·)</a:t>
            </a:r>
            <a:r>
              <a:rPr lang="zh-CN" altLang="en-US" sz="2400" dirty="0">
                <a:latin typeface="Times New Roman" panose="02020603050405020304" pitchFamily="18" charset="0"/>
                <a:cs typeface="Times New Roman" panose="02020603050405020304" pitchFamily="18" charset="0"/>
              </a:rPr>
              <a:t>表示 </a:t>
            </a:r>
            <a:r>
              <a:rPr lang="en-US" altLang="zh-CN" sz="2400" dirty="0">
                <a:latin typeface="Times New Roman" panose="02020603050405020304" pitchFamily="18" charset="0"/>
                <a:cs typeface="Times New Roman" panose="02020603050405020304" pitchFamily="18" charset="0"/>
              </a:rPr>
              <a:t>2 </a:t>
            </a:r>
            <a:r>
              <a:rPr lang="zh-CN" altLang="en-US" sz="2400" dirty="0">
                <a:latin typeface="Times New Roman" panose="02020603050405020304" pitchFamily="18" charset="0"/>
                <a:cs typeface="Times New Roman" panose="02020603050405020304" pitchFamily="18" charset="0"/>
              </a:rPr>
              <a:t>个位置的距离，该定义表明 </a:t>
            </a:r>
            <a:r>
              <a:rPr lang="en-US" altLang="zh-CN" sz="2400" dirty="0">
                <a:latin typeface="Times New Roman" panose="02020603050405020304" pitchFamily="18" charset="0"/>
                <a:cs typeface="Times New Roman" panose="02020603050405020304" pitchFamily="18" charset="0"/>
              </a:rPr>
              <a:t>2 </a:t>
            </a:r>
            <a:r>
              <a:rPr lang="zh-CN" altLang="en-US" sz="2400" dirty="0">
                <a:latin typeface="Times New Roman" panose="02020603050405020304" pitchFamily="18" charset="0"/>
                <a:cs typeface="Times New Roman" panose="02020603050405020304" pitchFamily="18" charset="0"/>
              </a:rPr>
              <a:t>个位置的距离越近，</a:t>
            </a:r>
            <a:r>
              <a:rPr lang="en-US" altLang="zh-CN" sz="2400" dirty="0">
                <a:latin typeface="Times New Roman" panose="02020603050405020304" pitchFamily="18" charset="0"/>
                <a:cs typeface="Times New Roman" panose="02020603050405020304" pitchFamily="18" charset="0"/>
              </a:rPr>
              <a:t>LPPM </a:t>
            </a:r>
            <a:r>
              <a:rPr lang="zh-CN" altLang="en-US" sz="2400" dirty="0">
                <a:latin typeface="Times New Roman" panose="02020603050405020304" pitchFamily="18" charset="0"/>
                <a:cs typeface="Times New Roman" panose="02020603050405020304" pitchFamily="18" charset="0"/>
              </a:rPr>
              <a:t>产生相同结果 </a:t>
            </a:r>
            <a:r>
              <a:rPr lang="en-US" altLang="zh-CN" sz="2400" i="1" dirty="0">
                <a:latin typeface="Times New Roman" panose="02020603050405020304" pitchFamily="18" charset="0"/>
                <a:cs typeface="Times New Roman" panose="02020603050405020304" pitchFamily="18" charset="0"/>
              </a:rPr>
              <a:t>S</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的概率应当接近，反之，</a:t>
            </a:r>
            <a:r>
              <a:rPr lang="en-US" altLang="zh-CN" sz="2400" dirty="0">
                <a:latin typeface="Times New Roman" panose="02020603050405020304" pitchFamily="18" charset="0"/>
                <a:cs typeface="Times New Roman" panose="02020603050405020304" pitchFamily="18" charset="0"/>
              </a:rPr>
              <a:t>LPPM </a:t>
            </a:r>
            <a:r>
              <a:rPr lang="zh-CN" altLang="en-US" sz="2400" dirty="0">
                <a:latin typeface="Times New Roman" panose="02020603050405020304" pitchFamily="18" charset="0"/>
                <a:cs typeface="Times New Roman" panose="02020603050405020304" pitchFamily="18" charset="0"/>
              </a:rPr>
              <a:t>产生相同结果的概率相差可较大。 </a:t>
            </a:r>
          </a:p>
        </p:txBody>
      </p:sp>
      <p:pic>
        <p:nvPicPr>
          <p:cNvPr id="39942" name="Picture 3" descr="page13image26520">
            <a:extLst>
              <a:ext uri="{FF2B5EF4-FFF2-40B4-BE49-F238E27FC236}">
                <a16:creationId xmlns:a16="http://schemas.microsoft.com/office/drawing/2014/main" id="{9E6CB680-8581-544E-B55B-6536106046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31125" y="73462"/>
            <a:ext cx="4065587" cy="1458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a:extLst>
              <a:ext uri="{FF2B5EF4-FFF2-40B4-BE49-F238E27FC236}">
                <a16:creationId xmlns:a16="http://schemas.microsoft.com/office/drawing/2014/main" id="{09F24E3F-FAB8-7448-ACA8-DDF5CDEEF93F}"/>
              </a:ext>
            </a:extLst>
          </p:cNvPr>
          <p:cNvSpPr>
            <a:spLocks noGrp="1" noChangeArrowheads="1"/>
          </p:cNvSpPr>
          <p:nvPr/>
        </p:nvSpPr>
        <p:spPr>
          <a:xfrm>
            <a:off x="395288" y="94299"/>
            <a:ext cx="10515600" cy="70866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kern="0" dirty="0">
                <a:solidFill>
                  <a:srgbClr val="003399"/>
                </a:solidFill>
                <a:latin typeface="黑体" panose="02010609060101010101" pitchFamily="49" charset="-122"/>
                <a:ea typeface="黑体" panose="02010609060101010101" pitchFamily="49" charset="-122"/>
              </a:rPr>
              <a:t>LBS</a:t>
            </a:r>
            <a:r>
              <a:rPr lang="zh-CN" altLang="en-US" sz="3200" b="1" kern="0" dirty="0">
                <a:solidFill>
                  <a:srgbClr val="003399"/>
                </a:solidFill>
                <a:latin typeface="黑体" panose="02010609060101010101" pitchFamily="49" charset="-122"/>
                <a:ea typeface="黑体" panose="02010609060101010101" pitchFamily="49" charset="-122"/>
              </a:rPr>
              <a:t>隐私保护方法</a:t>
            </a:r>
          </a:p>
        </p:txBody>
      </p:sp>
      <p:pic>
        <p:nvPicPr>
          <p:cNvPr id="6" name="图片 5">
            <a:extLst>
              <a:ext uri="{FF2B5EF4-FFF2-40B4-BE49-F238E27FC236}">
                <a16:creationId xmlns:a16="http://schemas.microsoft.com/office/drawing/2014/main" id="{98CC8047-A006-1D47-A041-090B4258553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531963" y="4223523"/>
            <a:ext cx="5167761" cy="905690"/>
          </a:xfrm>
          <a:prstGeom prst="rect">
            <a:avLst/>
          </a:prstGeom>
        </p:spPr>
      </p:pic>
    </p:spTree>
    <p:extLst>
      <p:ext uri="{BB962C8B-B14F-4D97-AF65-F5344CB8AC3E}">
        <p14:creationId xmlns:p14="http://schemas.microsoft.com/office/powerpoint/2010/main" val="27696576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27991FB-464F-C14C-8EEC-55D35C6EB642}"/>
              </a:ext>
            </a:extLst>
          </p:cNvPr>
          <p:cNvSpPr/>
          <p:nvPr/>
        </p:nvSpPr>
        <p:spPr>
          <a:xfrm>
            <a:off x="534988" y="1090430"/>
            <a:ext cx="3286125" cy="385763"/>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400" b="1" dirty="0"/>
              <a:t>位置偏移和模糊</a:t>
            </a:r>
            <a:endParaRPr lang="zh-CN" altLang="en-US" sz="2800" b="1" dirty="0"/>
          </a:p>
        </p:txBody>
      </p:sp>
      <p:sp>
        <p:nvSpPr>
          <p:cNvPr id="39940" name="矩形 9">
            <a:extLst>
              <a:ext uri="{FF2B5EF4-FFF2-40B4-BE49-F238E27FC236}">
                <a16:creationId xmlns:a16="http://schemas.microsoft.com/office/drawing/2014/main" id="{ECC40452-26D6-D24F-88D9-634FE075C98E}"/>
              </a:ext>
            </a:extLst>
          </p:cNvPr>
          <p:cNvSpPr>
            <a:spLocks noChangeArrowheads="1"/>
          </p:cNvSpPr>
          <p:nvPr/>
        </p:nvSpPr>
        <p:spPr bwMode="auto">
          <a:xfrm>
            <a:off x="534989" y="1490008"/>
            <a:ext cx="10375899" cy="1631216"/>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3"/>
              </a:buBlip>
              <a:defRPr sz="2800">
                <a:solidFill>
                  <a:schemeClr val="tx1"/>
                </a:solidFill>
                <a:latin typeface="Arial Black" panose="020B0604020202020204" pitchFamily="34" charset="0"/>
                <a:ea typeface="黑体" panose="02010609060101010101" pitchFamily="49" charset="-122"/>
              </a:defRPr>
            </a:lvl1pPr>
            <a:lvl2pPr marL="742950" indent="-285750">
              <a:lnSpc>
                <a:spcPct val="120000"/>
              </a:lnSpc>
              <a:spcBef>
                <a:spcPct val="10000"/>
              </a:spcBef>
              <a:spcAft>
                <a:spcPct val="10000"/>
              </a:spcAft>
              <a:buFont typeface="Wingdings" pitchFamily="2" charset="2"/>
              <a:buChar char="Ø"/>
              <a:defRPr sz="2400" b="1">
                <a:solidFill>
                  <a:srgbClr val="000099"/>
                </a:solidFill>
                <a:latin typeface="Arial Black" panose="020B06040202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604020202020204" pitchFamily="34" charset="0"/>
                <a:ea typeface="幼圆" pitchFamily="49" charset="-122"/>
              </a:defRPr>
            </a:lvl3pPr>
            <a:lvl4pPr marL="1600200" indent="-228600">
              <a:spcBef>
                <a:spcPct val="20000"/>
              </a:spcBef>
              <a:buChar char="–"/>
              <a:defRPr sz="2000">
                <a:solidFill>
                  <a:schemeClr val="tx1"/>
                </a:solidFill>
                <a:latin typeface="Arial Black"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9pPr>
          </a:lstStyle>
          <a:p>
            <a:pPr algn="just" eaLnBrk="1" hangingPunct="1">
              <a:lnSpc>
                <a:spcPct val="100000"/>
              </a:lnSpc>
              <a:spcBef>
                <a:spcPct val="0"/>
              </a:spcBef>
              <a:buFontTx/>
              <a:buChar char="•"/>
            </a:pPr>
            <a:r>
              <a:rPr lang="zh-CN" altLang="en-US" sz="2400" b="1" dirty="0">
                <a:solidFill>
                  <a:srgbClr val="C00000"/>
                </a:solidFill>
                <a:latin typeface="黑体" panose="02010609060101010101" pitchFamily="49" charset="-122"/>
              </a:rPr>
              <a:t>优点</a:t>
            </a:r>
            <a:r>
              <a:rPr lang="en-US" altLang="zh-CN" sz="2400" b="1" dirty="0">
                <a:solidFill>
                  <a:srgbClr val="C00000"/>
                </a:solidFill>
                <a:latin typeface="黑体" panose="02010609060101010101" pitchFamily="49" charset="-122"/>
              </a:rPr>
              <a:t>:</a:t>
            </a:r>
            <a:r>
              <a:rPr lang="en-US" altLang="zh-CN" sz="2400" b="1" dirty="0">
                <a:latin typeface="黑体" panose="02010609060101010101" pitchFamily="49" charset="-122"/>
              </a:rPr>
              <a:t> </a:t>
            </a:r>
          </a:p>
          <a:p>
            <a:pPr lvl="1" algn="just" eaLnBrk="1" hangingPunct="1">
              <a:lnSpc>
                <a:spcPct val="100000"/>
              </a:lnSpc>
              <a:spcBef>
                <a:spcPct val="0"/>
              </a:spcBef>
              <a:spcAft>
                <a:spcPct val="0"/>
              </a:spcAft>
              <a:buFont typeface="Arial" panose="020B0604020202020204" pitchFamily="34" charset="0"/>
              <a:buChar char="•"/>
            </a:pPr>
            <a:r>
              <a:rPr lang="en-US" altLang="zh-CN" dirty="0">
                <a:solidFill>
                  <a:schemeClr val="tx1"/>
                </a:solidFill>
                <a:latin typeface="黑体" panose="02010609060101010101" pitchFamily="49" charset="-122"/>
                <a:ea typeface="黑体" panose="02010609060101010101" pitchFamily="49" charset="-122"/>
              </a:rPr>
              <a:t>1)</a:t>
            </a:r>
            <a:r>
              <a:rPr lang="zh-CN" altLang="en-US" dirty="0">
                <a:solidFill>
                  <a:schemeClr val="tx1"/>
                </a:solidFill>
                <a:latin typeface="黑体" panose="02010609060101010101" pitchFamily="49" charset="-122"/>
                <a:ea typeface="黑体" panose="02010609060101010101" pitchFamily="49" charset="-122"/>
              </a:rPr>
              <a:t>计算和存储开销较小</a:t>
            </a:r>
            <a:endParaRPr lang="en-US" altLang="zh-CN" dirty="0">
              <a:solidFill>
                <a:schemeClr val="tx1"/>
              </a:solidFill>
              <a:latin typeface="黑体" panose="02010609060101010101" pitchFamily="49" charset="-122"/>
              <a:ea typeface="黑体" panose="02010609060101010101" pitchFamily="49" charset="-122"/>
            </a:endParaRPr>
          </a:p>
          <a:p>
            <a:pPr lvl="1" algn="just" eaLnBrk="1" hangingPunct="1">
              <a:lnSpc>
                <a:spcPct val="100000"/>
              </a:lnSpc>
              <a:spcBef>
                <a:spcPct val="0"/>
              </a:spcBef>
              <a:spcAft>
                <a:spcPct val="0"/>
              </a:spcAft>
              <a:buFont typeface="Arial" panose="020B0604020202020204" pitchFamily="34" charset="0"/>
              <a:buChar char="•"/>
            </a:pPr>
            <a:r>
              <a:rPr lang="en-US" altLang="zh-CN" dirty="0">
                <a:solidFill>
                  <a:schemeClr val="tx1"/>
                </a:solidFill>
                <a:latin typeface="黑体" panose="02010609060101010101" pitchFamily="49" charset="-122"/>
                <a:ea typeface="黑体" panose="02010609060101010101" pitchFamily="49" charset="-122"/>
              </a:rPr>
              <a:t>2)</a:t>
            </a:r>
            <a:r>
              <a:rPr lang="zh-CN" altLang="en-US" dirty="0">
                <a:solidFill>
                  <a:schemeClr val="tx1"/>
                </a:solidFill>
                <a:latin typeface="黑体" panose="02010609060101010101" pitchFamily="49" charset="-122"/>
                <a:ea typeface="黑体" panose="02010609060101010101" pitchFamily="49" charset="-122"/>
              </a:rPr>
              <a:t>通过调整噪声函数，调整隐私保护水平、服务精度。</a:t>
            </a:r>
            <a:endParaRPr lang="en-US" altLang="zh-CN" dirty="0">
              <a:solidFill>
                <a:schemeClr val="tx1"/>
              </a:solidFill>
              <a:latin typeface="黑体" panose="02010609060101010101" pitchFamily="49" charset="-122"/>
              <a:ea typeface="黑体" panose="02010609060101010101" pitchFamily="49" charset="-122"/>
            </a:endParaRPr>
          </a:p>
          <a:p>
            <a:pPr algn="just">
              <a:lnSpc>
                <a:spcPct val="100000"/>
              </a:lnSpc>
              <a:spcBef>
                <a:spcPct val="0"/>
              </a:spcBef>
              <a:buFontTx/>
              <a:buChar char="•"/>
            </a:pPr>
            <a:r>
              <a:rPr lang="zh-CN" altLang="en-US" sz="2400" b="1" dirty="0">
                <a:solidFill>
                  <a:srgbClr val="C00000"/>
                </a:solidFill>
                <a:latin typeface="黑体" panose="02010609060101010101" pitchFamily="49" charset="-122"/>
              </a:rPr>
              <a:t>缺点</a:t>
            </a:r>
            <a:r>
              <a:rPr lang="en-US" altLang="zh-CN" sz="2400" b="1" dirty="0">
                <a:solidFill>
                  <a:srgbClr val="C00000"/>
                </a:solidFill>
                <a:latin typeface="黑体" panose="02010609060101010101" pitchFamily="49" charset="-122"/>
              </a:rPr>
              <a:t>:</a:t>
            </a:r>
            <a:r>
              <a:rPr lang="zh-CN" altLang="en-US" sz="2400" b="1" dirty="0">
                <a:solidFill>
                  <a:srgbClr val="C00000"/>
                </a:solidFill>
                <a:latin typeface="黑体" panose="02010609060101010101" pitchFamily="49" charset="-122"/>
              </a:rPr>
              <a:t> </a:t>
            </a:r>
            <a:r>
              <a:rPr lang="zh-CN" altLang="en-US" sz="2000" b="1" dirty="0">
                <a:solidFill>
                  <a:schemeClr val="tx1"/>
                </a:solidFill>
                <a:latin typeface="+mn-ea"/>
                <a:ea typeface="+mn-ea"/>
              </a:rPr>
              <a:t>降低了位置精确度，降低服务质量</a:t>
            </a:r>
            <a:endParaRPr lang="en-US" altLang="zh-CN" b="1" dirty="0">
              <a:solidFill>
                <a:schemeClr val="tx1"/>
              </a:solidFill>
              <a:latin typeface="+mn-ea"/>
              <a:ea typeface="+mn-ea"/>
            </a:endParaRPr>
          </a:p>
        </p:txBody>
      </p:sp>
      <p:pic>
        <p:nvPicPr>
          <p:cNvPr id="39941" name="Picture 2" descr="page13image424">
            <a:extLst>
              <a:ext uri="{FF2B5EF4-FFF2-40B4-BE49-F238E27FC236}">
                <a16:creationId xmlns:a16="http://schemas.microsoft.com/office/drawing/2014/main" id="{BC7C1299-076D-2B46-BDA8-F575FE55B7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37462" y="3215943"/>
            <a:ext cx="3973426" cy="348124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a:extLst>
              <a:ext uri="{FF2B5EF4-FFF2-40B4-BE49-F238E27FC236}">
                <a16:creationId xmlns:a16="http://schemas.microsoft.com/office/drawing/2014/main" id="{09F24E3F-FAB8-7448-ACA8-DDF5CDEEF93F}"/>
              </a:ext>
            </a:extLst>
          </p:cNvPr>
          <p:cNvSpPr>
            <a:spLocks noGrp="1" noChangeArrowheads="1"/>
          </p:cNvSpPr>
          <p:nvPr/>
        </p:nvSpPr>
        <p:spPr>
          <a:xfrm>
            <a:off x="395288" y="94299"/>
            <a:ext cx="10515600" cy="70866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kern="0" dirty="0">
                <a:solidFill>
                  <a:srgbClr val="003399"/>
                </a:solidFill>
                <a:latin typeface="黑体" panose="02010609060101010101" pitchFamily="49" charset="-122"/>
                <a:ea typeface="黑体" panose="02010609060101010101" pitchFamily="49" charset="-122"/>
              </a:rPr>
              <a:t>LBS</a:t>
            </a:r>
            <a:r>
              <a:rPr lang="zh-CN" altLang="en-US" sz="3200" b="1" kern="0" dirty="0">
                <a:solidFill>
                  <a:srgbClr val="003399"/>
                </a:solidFill>
                <a:latin typeface="黑体" panose="02010609060101010101" pitchFamily="49" charset="-122"/>
                <a:ea typeface="黑体" panose="02010609060101010101" pitchFamily="49" charset="-122"/>
              </a:rPr>
              <a:t>隐私保护方法</a:t>
            </a:r>
          </a:p>
        </p:txBody>
      </p:sp>
      <p:pic>
        <p:nvPicPr>
          <p:cNvPr id="86017" name="Picture 1" descr="page9image824">
            <a:extLst>
              <a:ext uri="{FF2B5EF4-FFF2-40B4-BE49-F238E27FC236}">
                <a16:creationId xmlns:a16="http://schemas.microsoft.com/office/drawing/2014/main" id="{DFE1DB84-603B-304C-9228-6A4722A396C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16888" y="3357811"/>
            <a:ext cx="5212423" cy="33393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5309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90911" y="142804"/>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GDPR </a:t>
            </a:r>
            <a:r>
              <a:rPr lang="en-US" altLang="zh-CN"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(General Data Protection Regulation,</a:t>
            </a:r>
            <a:r>
              <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通用数据保护条例</a:t>
            </a:r>
            <a:r>
              <a:rPr lang="en-US" altLang="zh-CN"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 </a:t>
            </a:r>
          </a:p>
        </p:txBody>
      </p:sp>
      <p:sp>
        <p:nvSpPr>
          <p:cNvPr id="9" name="矩形 8"/>
          <p:cNvSpPr/>
          <p:nvPr/>
        </p:nvSpPr>
        <p:spPr>
          <a:xfrm>
            <a:off x="360497" y="4770077"/>
            <a:ext cx="11508042" cy="1672562"/>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20000"/>
              </a:lnSpc>
            </a:pPr>
            <a:r>
              <a:rPr lang="zh-CN" altLang="en-US" sz="2000" dirty="0">
                <a:solidFill>
                  <a:schemeClr val="tx1">
                    <a:lumMod val="95000"/>
                    <a:lumOff val="5000"/>
                  </a:schemeClr>
                </a:solidFill>
              </a:rPr>
              <a:t>GDPR是欧盟起草的最全面的数据隐私法，也将为主权国家的数据隐私设置先例。</a:t>
            </a:r>
            <a:r>
              <a:rPr lang="en-US" altLang="zh-CN" sz="2000" dirty="0">
                <a:solidFill>
                  <a:schemeClr val="tx1">
                    <a:lumMod val="95000"/>
                    <a:lumOff val="5000"/>
                  </a:schemeClr>
                </a:solidFill>
              </a:rPr>
              <a:t>GDPR</a:t>
            </a:r>
            <a:r>
              <a:rPr lang="zh-CN" altLang="en-US" sz="2000" dirty="0">
                <a:solidFill>
                  <a:schemeClr val="tx1">
                    <a:lumMod val="95000"/>
                    <a:lumOff val="5000"/>
                  </a:schemeClr>
                </a:solidFill>
              </a:rPr>
              <a:t>规定，世界上任何一家处理欧盟用户数据的公司都要披露其收集、存储和处理用户数据的方式。欧盟用户也可以从任何公司申请获得其个人数据的副本，并可以要求该公司删除个人数据。不遵守</a:t>
            </a:r>
            <a:r>
              <a:rPr lang="en-US" altLang="zh-CN" sz="2000" dirty="0">
                <a:solidFill>
                  <a:schemeClr val="tx1">
                    <a:lumMod val="95000"/>
                    <a:lumOff val="5000"/>
                  </a:schemeClr>
                </a:solidFill>
              </a:rPr>
              <a:t>GDPR</a:t>
            </a:r>
            <a:r>
              <a:rPr lang="zh-CN" altLang="en-US" sz="2000" dirty="0">
                <a:solidFill>
                  <a:schemeClr val="tx1">
                    <a:lumMod val="95000"/>
                    <a:lumOff val="5000"/>
                  </a:schemeClr>
                </a:solidFill>
              </a:rPr>
              <a:t>的企业可能需要面临着</a:t>
            </a:r>
            <a:r>
              <a:rPr lang="en-US" altLang="zh-CN" sz="2000" dirty="0">
                <a:solidFill>
                  <a:schemeClr val="tx1">
                    <a:lumMod val="95000"/>
                    <a:lumOff val="5000"/>
                  </a:schemeClr>
                </a:solidFill>
              </a:rPr>
              <a:t>2000</a:t>
            </a:r>
            <a:r>
              <a:rPr lang="zh-CN" altLang="en-US" sz="2000" dirty="0">
                <a:solidFill>
                  <a:schemeClr val="tx1">
                    <a:lumMod val="95000"/>
                    <a:lumOff val="5000"/>
                  </a:schemeClr>
                </a:solidFill>
              </a:rPr>
              <a:t>万美元或</a:t>
            </a:r>
            <a:r>
              <a:rPr lang="en-US" altLang="zh-CN" sz="2000" dirty="0">
                <a:solidFill>
                  <a:schemeClr val="tx1">
                    <a:lumMod val="95000"/>
                    <a:lumOff val="5000"/>
                  </a:schemeClr>
                </a:solidFill>
              </a:rPr>
              <a:t>4%</a:t>
            </a:r>
            <a:r>
              <a:rPr lang="zh-CN" altLang="en-US" sz="2000" dirty="0">
                <a:solidFill>
                  <a:schemeClr val="tx1">
                    <a:lumMod val="95000"/>
                    <a:lumOff val="5000"/>
                  </a:schemeClr>
                </a:solidFill>
              </a:rPr>
              <a:t>年营业额的罚款。</a:t>
            </a:r>
            <a:endParaRPr lang="en-US" sz="2000" dirty="0">
              <a:solidFill>
                <a:schemeClr val="tx1"/>
              </a:solidFill>
            </a:endParaRPr>
          </a:p>
        </p:txBody>
      </p:sp>
      <p:grpSp>
        <p:nvGrpSpPr>
          <p:cNvPr id="2" name="组合 1">
            <a:extLst>
              <a:ext uri="{FF2B5EF4-FFF2-40B4-BE49-F238E27FC236}">
                <a16:creationId xmlns:a16="http://schemas.microsoft.com/office/drawing/2014/main" id="{C3498A9A-EFAB-544C-ACB5-5510E86BDF55}"/>
              </a:ext>
            </a:extLst>
          </p:cNvPr>
          <p:cNvGrpSpPr/>
          <p:nvPr/>
        </p:nvGrpSpPr>
        <p:grpSpPr>
          <a:xfrm>
            <a:off x="536249" y="1159670"/>
            <a:ext cx="6349744" cy="3036718"/>
            <a:chOff x="536248" y="1159670"/>
            <a:chExt cx="6954577" cy="3036718"/>
          </a:xfrm>
        </p:grpSpPr>
        <p:sp>
          <p:nvSpPr>
            <p:cNvPr id="14" name="右箭头 13"/>
            <p:cNvSpPr/>
            <p:nvPr/>
          </p:nvSpPr>
          <p:spPr>
            <a:xfrm>
              <a:off x="2422931" y="1403233"/>
              <a:ext cx="654422" cy="367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5" name="右箭头 14"/>
            <p:cNvSpPr/>
            <p:nvPr/>
          </p:nvSpPr>
          <p:spPr>
            <a:xfrm rot="10800000">
              <a:off x="2422931" y="3590243"/>
              <a:ext cx="654422" cy="367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6" name="右箭头 15"/>
            <p:cNvSpPr/>
            <p:nvPr/>
          </p:nvSpPr>
          <p:spPr>
            <a:xfrm rot="16200000">
              <a:off x="981367" y="2468242"/>
              <a:ext cx="742496" cy="324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7" name="右箭头 16"/>
            <p:cNvSpPr/>
            <p:nvPr/>
          </p:nvSpPr>
          <p:spPr>
            <a:xfrm rot="10800000">
              <a:off x="4847962" y="3590244"/>
              <a:ext cx="654422" cy="367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8" name="右箭头 17"/>
            <p:cNvSpPr/>
            <p:nvPr/>
          </p:nvSpPr>
          <p:spPr>
            <a:xfrm rot="5400000">
              <a:off x="6259073" y="2504764"/>
              <a:ext cx="742496" cy="3241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19" name="右箭头 18"/>
            <p:cNvSpPr/>
            <p:nvPr/>
          </p:nvSpPr>
          <p:spPr>
            <a:xfrm>
              <a:off x="5008911" y="1403233"/>
              <a:ext cx="654422" cy="36777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20" name="文本框 19"/>
            <p:cNvSpPr txBox="1"/>
            <p:nvPr/>
          </p:nvSpPr>
          <p:spPr>
            <a:xfrm>
              <a:off x="645219" y="1356289"/>
              <a:ext cx="1415772" cy="461665"/>
            </a:xfrm>
            <a:prstGeom prst="rect">
              <a:avLst/>
            </a:prstGeom>
            <a:noFill/>
          </p:spPr>
          <p:txBody>
            <a:bodyPr wrap="none" rtlCol="0">
              <a:spAutoFit/>
            </a:bodyPr>
            <a:lstStyle/>
            <a:p>
              <a:r>
                <a:rPr lang="zh-CN" altLang="en-US" sz="2400" dirty="0">
                  <a:solidFill>
                    <a:srgbClr val="0070C0"/>
                  </a:solidFill>
                </a:rPr>
                <a:t>个人数据</a:t>
              </a:r>
            </a:p>
          </p:txBody>
        </p:sp>
        <p:sp>
          <p:nvSpPr>
            <p:cNvPr id="21" name="文本框 20"/>
            <p:cNvSpPr txBox="1"/>
            <p:nvPr/>
          </p:nvSpPr>
          <p:spPr>
            <a:xfrm>
              <a:off x="3256327" y="1384586"/>
              <a:ext cx="1415772" cy="461665"/>
            </a:xfrm>
            <a:prstGeom prst="rect">
              <a:avLst/>
            </a:prstGeom>
            <a:noFill/>
          </p:spPr>
          <p:txBody>
            <a:bodyPr wrap="none" rtlCol="0">
              <a:spAutoFit/>
            </a:bodyPr>
            <a:lstStyle/>
            <a:p>
              <a:r>
                <a:rPr lang="zh-CN" altLang="en-US" sz="2400" dirty="0">
                  <a:solidFill>
                    <a:srgbClr val="0070C0"/>
                  </a:solidFill>
                </a:rPr>
                <a:t>管辖范围</a:t>
              </a:r>
            </a:p>
          </p:txBody>
        </p:sp>
        <p:sp>
          <p:nvSpPr>
            <p:cNvPr id="22" name="文本框 21"/>
            <p:cNvSpPr txBox="1"/>
            <p:nvPr/>
          </p:nvSpPr>
          <p:spPr>
            <a:xfrm>
              <a:off x="5898669" y="1364125"/>
              <a:ext cx="1415772" cy="461665"/>
            </a:xfrm>
            <a:prstGeom prst="rect">
              <a:avLst/>
            </a:prstGeom>
            <a:noFill/>
          </p:spPr>
          <p:txBody>
            <a:bodyPr wrap="none" rtlCol="0">
              <a:spAutoFit/>
            </a:bodyPr>
            <a:lstStyle/>
            <a:p>
              <a:r>
                <a:rPr lang="zh-CN" altLang="en-US" sz="2400" dirty="0">
                  <a:solidFill>
                    <a:srgbClr val="0070C0"/>
                  </a:solidFill>
                </a:rPr>
                <a:t>合理事由</a:t>
              </a:r>
            </a:p>
          </p:txBody>
        </p:sp>
        <p:sp>
          <p:nvSpPr>
            <p:cNvPr id="23" name="文本框 22"/>
            <p:cNvSpPr txBox="1"/>
            <p:nvPr/>
          </p:nvSpPr>
          <p:spPr>
            <a:xfrm>
              <a:off x="5885527" y="3547942"/>
              <a:ext cx="1415772" cy="461665"/>
            </a:xfrm>
            <a:prstGeom prst="rect">
              <a:avLst/>
            </a:prstGeom>
            <a:noFill/>
          </p:spPr>
          <p:txBody>
            <a:bodyPr wrap="none" rtlCol="0">
              <a:spAutoFit/>
            </a:bodyPr>
            <a:lstStyle/>
            <a:p>
              <a:r>
                <a:rPr lang="zh-CN" altLang="en-US" sz="2400" dirty="0">
                  <a:solidFill>
                    <a:srgbClr val="0070C0"/>
                  </a:solidFill>
                </a:rPr>
                <a:t>主体权力</a:t>
              </a:r>
            </a:p>
          </p:txBody>
        </p:sp>
        <p:sp>
          <p:nvSpPr>
            <p:cNvPr id="24" name="文本框 23"/>
            <p:cNvSpPr txBox="1"/>
            <p:nvPr/>
          </p:nvSpPr>
          <p:spPr>
            <a:xfrm>
              <a:off x="3241588" y="3529265"/>
              <a:ext cx="1415772" cy="461665"/>
            </a:xfrm>
            <a:prstGeom prst="rect">
              <a:avLst/>
            </a:prstGeom>
            <a:noFill/>
          </p:spPr>
          <p:txBody>
            <a:bodyPr wrap="none" rtlCol="0">
              <a:spAutoFit/>
            </a:bodyPr>
            <a:lstStyle/>
            <a:p>
              <a:r>
                <a:rPr lang="zh-CN" altLang="en-US" sz="2400" dirty="0">
                  <a:solidFill>
                    <a:srgbClr val="0070C0"/>
                  </a:solidFill>
                </a:rPr>
                <a:t>保护义务</a:t>
              </a:r>
            </a:p>
          </p:txBody>
        </p:sp>
        <p:sp>
          <p:nvSpPr>
            <p:cNvPr id="25" name="文本框 24"/>
            <p:cNvSpPr txBox="1"/>
            <p:nvPr/>
          </p:nvSpPr>
          <p:spPr>
            <a:xfrm>
              <a:off x="559750" y="3531179"/>
              <a:ext cx="1415772" cy="461665"/>
            </a:xfrm>
            <a:prstGeom prst="rect">
              <a:avLst/>
            </a:prstGeom>
            <a:noFill/>
          </p:spPr>
          <p:txBody>
            <a:bodyPr wrap="none" rtlCol="0">
              <a:spAutoFit/>
            </a:bodyPr>
            <a:lstStyle/>
            <a:p>
              <a:r>
                <a:rPr lang="zh-CN" altLang="en-US" sz="2400" dirty="0">
                  <a:solidFill>
                    <a:srgbClr val="0070C0"/>
                  </a:solidFill>
                </a:rPr>
                <a:t>处罚认定</a:t>
              </a:r>
            </a:p>
          </p:txBody>
        </p:sp>
        <p:sp>
          <p:nvSpPr>
            <p:cNvPr id="26" name="圆角矩形 25"/>
            <p:cNvSpPr/>
            <p:nvPr/>
          </p:nvSpPr>
          <p:spPr>
            <a:xfrm>
              <a:off x="537136" y="1180418"/>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7" name="圆角矩形 26"/>
            <p:cNvSpPr/>
            <p:nvPr/>
          </p:nvSpPr>
          <p:spPr>
            <a:xfrm>
              <a:off x="3180000" y="1189153"/>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8" name="圆角矩形 27"/>
            <p:cNvSpPr/>
            <p:nvPr/>
          </p:nvSpPr>
          <p:spPr>
            <a:xfrm>
              <a:off x="5822863" y="1159670"/>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29" name="圆角矩形 28"/>
            <p:cNvSpPr/>
            <p:nvPr/>
          </p:nvSpPr>
          <p:spPr>
            <a:xfrm>
              <a:off x="5822863" y="3331363"/>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0" name="圆角矩形 29"/>
            <p:cNvSpPr/>
            <p:nvPr/>
          </p:nvSpPr>
          <p:spPr>
            <a:xfrm>
              <a:off x="3159249" y="3303622"/>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sp>
          <p:nvSpPr>
            <p:cNvPr id="31" name="圆角矩形 30"/>
            <p:cNvSpPr/>
            <p:nvPr/>
          </p:nvSpPr>
          <p:spPr>
            <a:xfrm>
              <a:off x="536248" y="3303622"/>
              <a:ext cx="1667962" cy="865025"/>
            </a:xfrm>
            <a:prstGeom prst="roundRect">
              <a:avLst/>
            </a:prstGeom>
            <a:noFill/>
            <a:ln w="25400">
              <a:solidFill>
                <a:srgbClr val="C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sz="1600"/>
            </a:p>
          </p:txBody>
        </p:sp>
        <p:pic>
          <p:nvPicPr>
            <p:cNvPr id="32" name="图片 31"/>
            <p:cNvPicPr>
              <a:picLocks noChangeAspect="1"/>
            </p:cNvPicPr>
            <p:nvPr/>
          </p:nvPicPr>
          <p:blipFill>
            <a:blip r:embed="rId3"/>
            <a:stretch>
              <a:fillRect/>
            </a:stretch>
          </p:blipFill>
          <p:spPr>
            <a:xfrm>
              <a:off x="2536937" y="2158647"/>
              <a:ext cx="3030258" cy="1050514"/>
            </a:xfrm>
            <a:prstGeom prst="rect">
              <a:avLst/>
            </a:prstGeom>
          </p:spPr>
        </p:pic>
      </p:grpSp>
      <p:sp>
        <p:nvSpPr>
          <p:cNvPr id="33" name="圆角矩形 32"/>
          <p:cNvSpPr/>
          <p:nvPr/>
        </p:nvSpPr>
        <p:spPr>
          <a:xfrm>
            <a:off x="7178600" y="1007284"/>
            <a:ext cx="4689939" cy="3564716"/>
          </a:xfrm>
          <a:prstGeom prst="roundRect">
            <a:avLst>
              <a:gd name="adj" fmla="val 0"/>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lnSpc>
                <a:spcPct val="110000"/>
              </a:lnSpc>
              <a:buFont typeface="Wingdings" panose="05000000000000000000" pitchFamily="2" charset="2"/>
              <a:buChar char="§"/>
            </a:pPr>
            <a:r>
              <a:rPr lang="zh-CN" altLang="en-US" sz="2000" dirty="0">
                <a:solidFill>
                  <a:schemeClr val="tx1"/>
                </a:solidFill>
              </a:rPr>
              <a:t>用来保护欧盟境内的个人数据</a:t>
            </a:r>
          </a:p>
          <a:p>
            <a:pPr marL="285750" indent="-285750" algn="just">
              <a:lnSpc>
                <a:spcPct val="110000"/>
              </a:lnSpc>
              <a:buFont typeface="Wingdings" panose="05000000000000000000" pitchFamily="2" charset="2"/>
              <a:buChar char="§"/>
            </a:pPr>
            <a:r>
              <a:rPr lang="en-US" altLang="zh-CN" sz="2000" dirty="0">
                <a:solidFill>
                  <a:schemeClr val="tx1"/>
                </a:solidFill>
              </a:rPr>
              <a:t>GDPR</a:t>
            </a:r>
            <a:r>
              <a:rPr lang="zh-CN" altLang="en-US" sz="2000" dirty="0">
                <a:solidFill>
                  <a:schemeClr val="tx1"/>
                </a:solidFill>
              </a:rPr>
              <a:t>全球适用，收集欧盟居民的数据，就要遵守</a:t>
            </a:r>
            <a:r>
              <a:rPr lang="en-US" altLang="zh-CN" sz="2000" dirty="0">
                <a:solidFill>
                  <a:schemeClr val="tx1"/>
                </a:solidFill>
              </a:rPr>
              <a:t>GDPR</a:t>
            </a:r>
            <a:endParaRPr lang="zh-CN" altLang="en-US" sz="2000" dirty="0">
              <a:solidFill>
                <a:schemeClr val="tx1"/>
              </a:solidFill>
            </a:endParaRPr>
          </a:p>
          <a:p>
            <a:pPr marL="285750" indent="-285750" algn="just">
              <a:lnSpc>
                <a:spcPct val="110000"/>
              </a:lnSpc>
              <a:buFont typeface="Wingdings" panose="05000000000000000000" pitchFamily="2" charset="2"/>
              <a:buChar char="§"/>
            </a:pPr>
            <a:r>
              <a:rPr lang="zh-CN" altLang="en-US" sz="2000" dirty="0">
                <a:solidFill>
                  <a:schemeClr val="tx1"/>
                </a:solidFill>
              </a:rPr>
              <a:t>处理个人数据必须有合法正当理由</a:t>
            </a:r>
          </a:p>
          <a:p>
            <a:pPr marL="285750" indent="-285750" algn="just">
              <a:lnSpc>
                <a:spcPct val="110000"/>
              </a:lnSpc>
              <a:buFont typeface="Wingdings" panose="05000000000000000000" pitchFamily="2" charset="2"/>
              <a:buChar char="§"/>
            </a:pPr>
            <a:r>
              <a:rPr lang="en-US" altLang="zh-CN" sz="2000" dirty="0">
                <a:solidFill>
                  <a:schemeClr val="tx1"/>
                </a:solidFill>
              </a:rPr>
              <a:t>GDPR</a:t>
            </a:r>
            <a:r>
              <a:rPr lang="zh-CN" altLang="en-US" sz="2000" dirty="0">
                <a:solidFill>
                  <a:schemeClr val="tx1"/>
                </a:solidFill>
              </a:rPr>
              <a:t>对数据主体的权利规定细致入微（知情权，访问权，反对权，数据可携权，遗忘权）</a:t>
            </a:r>
          </a:p>
          <a:p>
            <a:pPr marL="285750" indent="-285750" algn="just">
              <a:lnSpc>
                <a:spcPct val="110000"/>
              </a:lnSpc>
              <a:buFont typeface="Wingdings" panose="05000000000000000000" pitchFamily="2" charset="2"/>
              <a:buChar char="§"/>
            </a:pPr>
            <a:r>
              <a:rPr lang="zh-CN" altLang="en-US" sz="2000" dirty="0">
                <a:solidFill>
                  <a:schemeClr val="tx1"/>
                </a:solidFill>
              </a:rPr>
              <a:t>服务提供者须采取合适的技术和措施保护个人数据</a:t>
            </a:r>
          </a:p>
          <a:p>
            <a:pPr marL="285750" indent="-285750" algn="just">
              <a:lnSpc>
                <a:spcPct val="110000"/>
              </a:lnSpc>
              <a:buFont typeface="Wingdings" panose="05000000000000000000" pitchFamily="2" charset="2"/>
              <a:buChar char="§"/>
            </a:pPr>
            <a:r>
              <a:rPr lang="zh-CN" altLang="en-US" sz="2000" dirty="0">
                <a:solidFill>
                  <a:schemeClr val="tx1"/>
                </a:solidFill>
              </a:rPr>
              <a:t>违规者会有高额处罚</a:t>
            </a:r>
          </a:p>
        </p:txBody>
      </p:sp>
    </p:spTree>
    <p:extLst>
      <p:ext uri="{BB962C8B-B14F-4D97-AF65-F5344CB8AC3E}">
        <p14:creationId xmlns:p14="http://schemas.microsoft.com/office/powerpoint/2010/main" val="393923408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927991FB-464F-C14C-8EEC-55D35C6EB642}"/>
              </a:ext>
            </a:extLst>
          </p:cNvPr>
          <p:cNvSpPr/>
          <p:nvPr/>
        </p:nvSpPr>
        <p:spPr>
          <a:xfrm>
            <a:off x="546101" y="998293"/>
            <a:ext cx="3286125" cy="384175"/>
          </a:xfrm>
          <a:prstGeom prst="rect">
            <a:avLst/>
          </a:prstGeom>
          <a:solidFill>
            <a:schemeClr val="accent2"/>
          </a:solidFill>
          <a:ln>
            <a:solidFill>
              <a:schemeClr val="accent2"/>
            </a:solidFill>
          </a:ln>
        </p:spPr>
        <p:style>
          <a:lnRef idx="2">
            <a:schemeClr val="dk1">
              <a:shade val="50000"/>
            </a:schemeClr>
          </a:lnRef>
          <a:fillRef idx="1">
            <a:schemeClr val="dk1"/>
          </a:fillRef>
          <a:effectRef idx="0">
            <a:schemeClr val="dk1"/>
          </a:effectRef>
          <a:fontRef idx="minor">
            <a:schemeClr val="lt1"/>
          </a:fontRef>
        </p:style>
        <p:txBody>
          <a:bodyPr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r>
              <a:rPr lang="zh-CN" altLang="en-US" sz="2400" dirty="0"/>
              <a:t>加密技术</a:t>
            </a:r>
          </a:p>
        </p:txBody>
      </p:sp>
      <p:sp>
        <p:nvSpPr>
          <p:cNvPr id="41987" name="矩形 4">
            <a:extLst>
              <a:ext uri="{FF2B5EF4-FFF2-40B4-BE49-F238E27FC236}">
                <a16:creationId xmlns:a16="http://schemas.microsoft.com/office/drawing/2014/main" id="{7FE7FAC5-14CA-6B40-BBE9-A4680C0EB660}"/>
              </a:ext>
            </a:extLst>
          </p:cNvPr>
          <p:cNvSpPr>
            <a:spLocks noChangeArrowheads="1"/>
          </p:cNvSpPr>
          <p:nvPr/>
        </p:nvSpPr>
        <p:spPr bwMode="auto">
          <a:xfrm>
            <a:off x="530224" y="1461842"/>
            <a:ext cx="9056689" cy="170180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3"/>
              </a:buBlip>
              <a:defRPr sz="2800">
                <a:solidFill>
                  <a:schemeClr val="tx1"/>
                </a:solidFill>
                <a:latin typeface="Arial Black" panose="020B0604020202020204" pitchFamily="34" charset="0"/>
                <a:ea typeface="黑体" panose="02010609060101010101" pitchFamily="49" charset="-122"/>
              </a:defRPr>
            </a:lvl1pPr>
            <a:lvl2pPr marL="742950" indent="-285750">
              <a:lnSpc>
                <a:spcPct val="120000"/>
              </a:lnSpc>
              <a:spcBef>
                <a:spcPct val="10000"/>
              </a:spcBef>
              <a:spcAft>
                <a:spcPct val="10000"/>
              </a:spcAft>
              <a:buFont typeface="Wingdings" pitchFamily="2" charset="2"/>
              <a:buChar char="Ø"/>
              <a:defRPr sz="2400" b="1">
                <a:solidFill>
                  <a:srgbClr val="000099"/>
                </a:solidFill>
                <a:latin typeface="Arial Black" panose="020B06040202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604020202020204" pitchFamily="34" charset="0"/>
                <a:ea typeface="幼圆" pitchFamily="49" charset="-122"/>
              </a:defRPr>
            </a:lvl3pPr>
            <a:lvl4pPr marL="1600200" indent="-228600">
              <a:spcBef>
                <a:spcPct val="20000"/>
              </a:spcBef>
              <a:buChar char="–"/>
              <a:defRPr sz="2000">
                <a:solidFill>
                  <a:schemeClr val="tx1"/>
                </a:solidFill>
                <a:latin typeface="Arial Black"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9pPr>
          </a:lstStyle>
          <a:p>
            <a:pPr algn="just" eaLnBrk="1" hangingPunct="1">
              <a:lnSpc>
                <a:spcPct val="150000"/>
              </a:lnSpc>
              <a:spcBef>
                <a:spcPct val="0"/>
              </a:spcBef>
              <a:buFontTx/>
              <a:buChar char="•"/>
            </a:pPr>
            <a:r>
              <a:rPr lang="zh-CN" altLang="en-US" sz="1800" dirty="0">
                <a:solidFill>
                  <a:srgbClr val="0D0D0D"/>
                </a:solidFill>
                <a:latin typeface="Times New Roman" panose="02020603050405020304" pitchFamily="18" charset="0"/>
                <a:cs typeface="Times New Roman" panose="02020603050405020304" pitchFamily="18" charset="0"/>
              </a:rPr>
              <a:t>可搜索加密：</a:t>
            </a:r>
            <a:r>
              <a:rPr lang="zh-CN" altLang="en-US" sz="1800" dirty="0">
                <a:latin typeface="黑体" panose="02010609060101010101" pitchFamily="49" charset="-122"/>
                <a:cs typeface="Times New Roman" panose="02020603050405020304" pitchFamily="18" charset="0"/>
              </a:rPr>
              <a:t>允许用户在</a:t>
            </a:r>
            <a:r>
              <a:rPr lang="en-US" altLang="zh-CN" sz="1800" dirty="0">
                <a:latin typeface="黑体" panose="02010609060101010101" pitchFamily="49" charset="-122"/>
                <a:cs typeface="Times New Roman" panose="02020603050405020304" pitchFamily="18" charset="0"/>
              </a:rPr>
              <a:t>LBS</a:t>
            </a:r>
            <a:r>
              <a:rPr lang="zh-CN" altLang="en-US" sz="1800" dirty="0">
                <a:latin typeface="黑体" panose="02010609060101010101" pitchFamily="49" charset="-122"/>
                <a:cs typeface="Times New Roman" panose="02020603050405020304" pitchFamily="18" charset="0"/>
              </a:rPr>
              <a:t>服务器不知其查询请求的情况下，从数据库秘密地检索信息</a:t>
            </a:r>
            <a:endParaRPr lang="en-US" altLang="zh-CN" sz="1800" dirty="0">
              <a:solidFill>
                <a:srgbClr val="0D0D0D"/>
              </a:solidFill>
              <a:latin typeface="Times New Roman" panose="02020603050405020304" pitchFamily="18" charset="0"/>
              <a:cs typeface="Times New Roman" panose="02020603050405020304" pitchFamily="18" charset="0"/>
            </a:endParaRPr>
          </a:p>
          <a:p>
            <a:pPr algn="just" eaLnBrk="1" hangingPunct="1">
              <a:lnSpc>
                <a:spcPct val="150000"/>
              </a:lnSpc>
              <a:spcBef>
                <a:spcPct val="0"/>
              </a:spcBef>
              <a:buFontTx/>
              <a:buChar char="•"/>
            </a:pPr>
            <a:r>
              <a:rPr lang="zh-CN" altLang="en-US" sz="1800" b="1" dirty="0">
                <a:solidFill>
                  <a:srgbClr val="0D0D0D"/>
                </a:solidFill>
                <a:latin typeface="Times New Roman" panose="02020603050405020304" pitchFamily="18" charset="0"/>
              </a:rPr>
              <a:t>同态加密</a:t>
            </a:r>
            <a:r>
              <a:rPr lang="zh-CN" altLang="en-US" sz="1800" dirty="0">
                <a:solidFill>
                  <a:srgbClr val="0D0D0D"/>
                </a:solidFill>
                <a:latin typeface="Times New Roman" panose="02020603050405020304" pitchFamily="18" charset="0"/>
              </a:rPr>
              <a:t>：对同态加密的数据进行处理得到的输出进行解密，其结果与用同一方法处理原数据所得结果相同。</a:t>
            </a:r>
            <a:endParaRPr lang="en-US" altLang="zh-CN" sz="1800" dirty="0">
              <a:solidFill>
                <a:srgbClr val="0D0D0D"/>
              </a:solidFill>
              <a:latin typeface="Times New Roman" panose="02020603050405020304" pitchFamily="18" charset="0"/>
            </a:endParaRPr>
          </a:p>
        </p:txBody>
      </p:sp>
      <p:graphicFrame>
        <p:nvGraphicFramePr>
          <p:cNvPr id="6" name="内容占位符 3">
            <a:extLst>
              <a:ext uri="{FF2B5EF4-FFF2-40B4-BE49-F238E27FC236}">
                <a16:creationId xmlns:a16="http://schemas.microsoft.com/office/drawing/2014/main" id="{E74A621A-5581-4DC3-95A3-1A394CA2CFE6}"/>
              </a:ext>
            </a:extLst>
          </p:cNvPr>
          <p:cNvGraphicFramePr>
            <a:graphicFrameLocks/>
          </p:cNvGraphicFramePr>
          <p:nvPr>
            <p:extLst>
              <p:ext uri="{D42A27DB-BD31-4B8C-83A1-F6EECF244321}">
                <p14:modId xmlns:p14="http://schemas.microsoft.com/office/powerpoint/2010/main" val="1285865541"/>
              </p:ext>
            </p:extLst>
          </p:nvPr>
        </p:nvGraphicFramePr>
        <p:xfrm>
          <a:off x="9959752" y="1117936"/>
          <a:ext cx="2232248" cy="687812"/>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7" name="内容占位符 3">
            <a:extLst>
              <a:ext uri="{FF2B5EF4-FFF2-40B4-BE49-F238E27FC236}">
                <a16:creationId xmlns:a16="http://schemas.microsoft.com/office/drawing/2014/main" id="{DC41CB8E-20F1-4DF4-B17C-4D3DDA3643EC}"/>
              </a:ext>
            </a:extLst>
          </p:cNvPr>
          <p:cNvGraphicFramePr>
            <a:graphicFrameLocks/>
          </p:cNvGraphicFramePr>
          <p:nvPr>
            <p:extLst>
              <p:ext uri="{D42A27DB-BD31-4B8C-83A1-F6EECF244321}">
                <p14:modId xmlns:p14="http://schemas.microsoft.com/office/powerpoint/2010/main" val="1950515863"/>
              </p:ext>
            </p:extLst>
          </p:nvPr>
        </p:nvGraphicFramePr>
        <p:xfrm>
          <a:off x="9959549" y="1594642"/>
          <a:ext cx="2232248" cy="687812"/>
        </p:xfrm>
        <a:graphic>
          <a:graphicData uri="http://schemas.openxmlformats.org/drawingml/2006/diagram">
            <dgm:relIds xmlns:dgm="http://schemas.openxmlformats.org/drawingml/2006/diagram" xmlns:r="http://schemas.openxmlformats.org/officeDocument/2006/relationships" r:dm="rId9" r:lo="rId10" r:qs="rId11" r:cs="rId12"/>
          </a:graphicData>
        </a:graphic>
      </p:graphicFrame>
      <p:graphicFrame>
        <p:nvGraphicFramePr>
          <p:cNvPr id="8" name="内容占位符 3">
            <a:extLst>
              <a:ext uri="{FF2B5EF4-FFF2-40B4-BE49-F238E27FC236}">
                <a16:creationId xmlns:a16="http://schemas.microsoft.com/office/drawing/2014/main" id="{80C51253-194E-4B1A-8D9E-935C36E60A28}"/>
              </a:ext>
            </a:extLst>
          </p:cNvPr>
          <p:cNvGraphicFramePr>
            <a:graphicFrameLocks/>
          </p:cNvGraphicFramePr>
          <p:nvPr>
            <p:extLst>
              <p:ext uri="{D42A27DB-BD31-4B8C-83A1-F6EECF244321}">
                <p14:modId xmlns:p14="http://schemas.microsoft.com/office/powerpoint/2010/main" val="1912876938"/>
              </p:ext>
            </p:extLst>
          </p:nvPr>
        </p:nvGraphicFramePr>
        <p:xfrm>
          <a:off x="9942822" y="2090132"/>
          <a:ext cx="2232248" cy="687812"/>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aphicFrame>
        <p:nvGraphicFramePr>
          <p:cNvPr id="9" name="内容占位符 3">
            <a:extLst>
              <a:ext uri="{FF2B5EF4-FFF2-40B4-BE49-F238E27FC236}">
                <a16:creationId xmlns:a16="http://schemas.microsoft.com/office/drawing/2014/main" id="{D147DB65-88DF-4DFB-BC66-9B81ED4701F1}"/>
              </a:ext>
            </a:extLst>
          </p:cNvPr>
          <p:cNvGraphicFramePr>
            <a:graphicFrameLocks/>
          </p:cNvGraphicFramePr>
          <p:nvPr>
            <p:extLst>
              <p:ext uri="{D42A27DB-BD31-4B8C-83A1-F6EECF244321}">
                <p14:modId xmlns:p14="http://schemas.microsoft.com/office/powerpoint/2010/main" val="899648891"/>
              </p:ext>
            </p:extLst>
          </p:nvPr>
        </p:nvGraphicFramePr>
        <p:xfrm>
          <a:off x="9942822" y="2568505"/>
          <a:ext cx="2232248" cy="687812"/>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pic>
        <p:nvPicPr>
          <p:cNvPr id="41992" name="Picture 2">
            <a:extLst>
              <a:ext uri="{FF2B5EF4-FFF2-40B4-BE49-F238E27FC236}">
                <a16:creationId xmlns:a16="http://schemas.microsoft.com/office/drawing/2014/main" id="{B356C476-7845-8C48-904A-CEE097E75A48}"/>
              </a:ext>
            </a:extLst>
          </p:cNvPr>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665414" y="3313784"/>
            <a:ext cx="5673725" cy="2281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93" name="Picture 4">
            <a:extLst>
              <a:ext uri="{FF2B5EF4-FFF2-40B4-BE49-F238E27FC236}">
                <a16:creationId xmlns:a16="http://schemas.microsoft.com/office/drawing/2014/main" id="{C07AFC3E-59E8-2D48-A7EE-5040C357A634}"/>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5400675" y="5372101"/>
            <a:ext cx="1543050" cy="295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94" name="矩形 13">
            <a:extLst>
              <a:ext uri="{FF2B5EF4-FFF2-40B4-BE49-F238E27FC236}">
                <a16:creationId xmlns:a16="http://schemas.microsoft.com/office/drawing/2014/main" id="{6EFF8840-6952-F740-BC80-6C8AD3521B61}"/>
              </a:ext>
            </a:extLst>
          </p:cNvPr>
          <p:cNvSpPr>
            <a:spLocks noChangeArrowheads="1"/>
          </p:cNvSpPr>
          <p:nvPr/>
        </p:nvSpPr>
        <p:spPr bwMode="auto">
          <a:xfrm>
            <a:off x="546100" y="5745164"/>
            <a:ext cx="9056689" cy="708025"/>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3"/>
              </a:buBlip>
              <a:defRPr sz="2800">
                <a:solidFill>
                  <a:schemeClr val="tx1"/>
                </a:solidFill>
                <a:latin typeface="Arial Black" panose="020B0604020202020204" pitchFamily="34" charset="0"/>
                <a:ea typeface="黑体" panose="02010609060101010101" pitchFamily="49" charset="-122"/>
              </a:defRPr>
            </a:lvl1pPr>
            <a:lvl2pPr marL="742950" indent="-285750">
              <a:lnSpc>
                <a:spcPct val="120000"/>
              </a:lnSpc>
              <a:spcBef>
                <a:spcPct val="10000"/>
              </a:spcBef>
              <a:spcAft>
                <a:spcPct val="10000"/>
              </a:spcAft>
              <a:buFont typeface="Wingdings" pitchFamily="2" charset="2"/>
              <a:buChar char="Ø"/>
              <a:defRPr sz="2400" b="1">
                <a:solidFill>
                  <a:srgbClr val="000099"/>
                </a:solidFill>
                <a:latin typeface="Arial Black" panose="020B06040202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604020202020204" pitchFamily="34" charset="0"/>
                <a:ea typeface="幼圆" pitchFamily="49" charset="-122"/>
              </a:defRPr>
            </a:lvl3pPr>
            <a:lvl4pPr marL="1600200" indent="-228600">
              <a:spcBef>
                <a:spcPct val="20000"/>
              </a:spcBef>
              <a:buChar char="–"/>
              <a:defRPr sz="2000">
                <a:solidFill>
                  <a:schemeClr val="tx1"/>
                </a:solidFill>
                <a:latin typeface="Arial Black"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9pPr>
          </a:lstStyle>
          <a:p>
            <a:pPr algn="just">
              <a:lnSpc>
                <a:spcPct val="100000"/>
              </a:lnSpc>
              <a:spcBef>
                <a:spcPct val="0"/>
              </a:spcBef>
              <a:buFontTx/>
              <a:buChar char="•"/>
            </a:pPr>
            <a:r>
              <a:rPr lang="zh-CN" altLang="en-US" sz="2000" b="1">
                <a:solidFill>
                  <a:srgbClr val="C00000"/>
                </a:solidFill>
                <a:latin typeface="黑体" panose="02010609060101010101" pitchFamily="49" charset="-122"/>
              </a:rPr>
              <a:t>优点：</a:t>
            </a:r>
            <a:r>
              <a:rPr lang="zh-CN" altLang="en-US" sz="2000" b="1">
                <a:latin typeface="黑体" panose="02010609060101010101" pitchFamily="49" charset="-122"/>
              </a:rPr>
              <a:t>提供近似“完美”的隐私保护方案</a:t>
            </a:r>
            <a:r>
              <a:rPr lang="en-US" altLang="zh-CN" sz="2000" b="1">
                <a:latin typeface="黑体" panose="02010609060101010101" pitchFamily="49" charset="-122"/>
              </a:rPr>
              <a:t> </a:t>
            </a:r>
          </a:p>
          <a:p>
            <a:pPr algn="just">
              <a:lnSpc>
                <a:spcPct val="100000"/>
              </a:lnSpc>
              <a:spcBef>
                <a:spcPct val="0"/>
              </a:spcBef>
              <a:buFontTx/>
              <a:buChar char="•"/>
            </a:pPr>
            <a:r>
              <a:rPr lang="zh-CN" altLang="en-US" sz="2000" b="1">
                <a:solidFill>
                  <a:srgbClr val="C00000"/>
                </a:solidFill>
                <a:latin typeface="黑体" panose="02010609060101010101" pitchFamily="49" charset="-122"/>
              </a:rPr>
              <a:t>缺点：</a:t>
            </a:r>
            <a:r>
              <a:rPr lang="zh-CN" altLang="en-US" sz="2000" b="1">
                <a:latin typeface="黑体" panose="02010609060101010101" pitchFamily="49" charset="-122"/>
              </a:rPr>
              <a:t>计算开销和通信开销大</a:t>
            </a:r>
          </a:p>
        </p:txBody>
      </p:sp>
      <p:sp>
        <p:nvSpPr>
          <p:cNvPr id="14" name="标题 1">
            <a:extLst>
              <a:ext uri="{FF2B5EF4-FFF2-40B4-BE49-F238E27FC236}">
                <a16:creationId xmlns:a16="http://schemas.microsoft.com/office/drawing/2014/main" id="{09F24E3F-FAB8-7448-ACA8-DDF5CDEEF93F}"/>
              </a:ext>
            </a:extLst>
          </p:cNvPr>
          <p:cNvSpPr>
            <a:spLocks noGrp="1" noChangeArrowheads="1"/>
          </p:cNvSpPr>
          <p:nvPr/>
        </p:nvSpPr>
        <p:spPr>
          <a:xfrm>
            <a:off x="381000" y="123225"/>
            <a:ext cx="10515600" cy="708660"/>
          </a:xfrm>
          <a:prstGeom prst="rect">
            <a:avLst/>
          </a:prstGeom>
        </p:spPr>
        <p:txBody>
          <a:bodyPr vert="horz" lIns="91440" tIns="45720" rIns="91440" bIns="45720" rtlCol="0" anchor="b" anchorCtr="0">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ltLang="zh-CN" sz="3200" b="1" kern="0" dirty="0">
                <a:solidFill>
                  <a:srgbClr val="003399"/>
                </a:solidFill>
                <a:latin typeface="黑体" panose="02010609060101010101" pitchFamily="49" charset="-122"/>
                <a:ea typeface="黑体" panose="02010609060101010101" pitchFamily="49" charset="-122"/>
              </a:rPr>
              <a:t>LBS</a:t>
            </a:r>
            <a:r>
              <a:rPr lang="zh-CN" altLang="en-US" sz="3200" b="1" kern="0" dirty="0">
                <a:solidFill>
                  <a:srgbClr val="003399"/>
                </a:solidFill>
                <a:latin typeface="黑体" panose="02010609060101010101" pitchFamily="49" charset="-122"/>
                <a:ea typeface="黑体" panose="02010609060101010101" pitchFamily="49" charset="-122"/>
              </a:rPr>
              <a:t>隐私保护方法</a:t>
            </a:r>
          </a:p>
        </p:txBody>
      </p:sp>
    </p:spTree>
    <p:extLst>
      <p:ext uri="{BB962C8B-B14F-4D97-AF65-F5344CB8AC3E}">
        <p14:creationId xmlns:p14="http://schemas.microsoft.com/office/powerpoint/2010/main" val="40740891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A096460-4B20-5742-94F1-B90F837B571D}"/>
              </a:ext>
            </a:extLst>
          </p:cNvPr>
          <p:cNvPicPr>
            <a:picLocks noChangeAspect="1"/>
          </p:cNvPicPr>
          <p:nvPr/>
        </p:nvPicPr>
        <p:blipFill>
          <a:blip r:embed="rId2"/>
          <a:stretch>
            <a:fillRect/>
          </a:stretch>
        </p:blipFill>
        <p:spPr>
          <a:xfrm>
            <a:off x="3746500" y="1662112"/>
            <a:ext cx="4197350" cy="4099738"/>
          </a:xfrm>
          <a:prstGeom prst="rect">
            <a:avLst/>
          </a:prstGeom>
        </p:spPr>
      </p:pic>
      <p:sp>
        <p:nvSpPr>
          <p:cNvPr id="5" name="矩形 4">
            <a:extLst>
              <a:ext uri="{FF2B5EF4-FFF2-40B4-BE49-F238E27FC236}">
                <a16:creationId xmlns:a16="http://schemas.microsoft.com/office/drawing/2014/main" id="{44C7018D-EDBD-ED4E-9648-5F9890461822}"/>
              </a:ext>
            </a:extLst>
          </p:cNvPr>
          <p:cNvSpPr/>
          <p:nvPr/>
        </p:nvSpPr>
        <p:spPr>
          <a:xfrm>
            <a:off x="5468936" y="2471738"/>
            <a:ext cx="1303339" cy="485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情景与主体信息感知</a:t>
            </a:r>
          </a:p>
        </p:txBody>
      </p:sp>
      <p:sp>
        <p:nvSpPr>
          <p:cNvPr id="6" name="矩形 5">
            <a:extLst>
              <a:ext uri="{FF2B5EF4-FFF2-40B4-BE49-F238E27FC236}">
                <a16:creationId xmlns:a16="http://schemas.microsoft.com/office/drawing/2014/main" id="{0F2C4FC8-D814-1A46-AFA3-3E15624690E6}"/>
              </a:ext>
            </a:extLst>
          </p:cNvPr>
          <p:cNvSpPr/>
          <p:nvPr/>
        </p:nvSpPr>
        <p:spPr>
          <a:xfrm>
            <a:off x="5638804" y="2350295"/>
            <a:ext cx="752476" cy="12144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7" name="矩形 6">
            <a:extLst>
              <a:ext uri="{FF2B5EF4-FFF2-40B4-BE49-F238E27FC236}">
                <a16:creationId xmlns:a16="http://schemas.microsoft.com/office/drawing/2014/main" id="{E38EC221-6BD4-5541-9AE7-07978F353387}"/>
              </a:ext>
            </a:extLst>
          </p:cNvPr>
          <p:cNvSpPr/>
          <p:nvPr/>
        </p:nvSpPr>
        <p:spPr>
          <a:xfrm>
            <a:off x="6640511" y="3469093"/>
            <a:ext cx="1303339" cy="485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情景与主体信息建模</a:t>
            </a:r>
          </a:p>
        </p:txBody>
      </p:sp>
      <p:sp>
        <p:nvSpPr>
          <p:cNvPr id="8" name="矩形 7">
            <a:extLst>
              <a:ext uri="{FF2B5EF4-FFF2-40B4-BE49-F238E27FC236}">
                <a16:creationId xmlns:a16="http://schemas.microsoft.com/office/drawing/2014/main" id="{F300005D-3941-1249-B138-4E10D0F3AA16}"/>
              </a:ext>
            </a:extLst>
          </p:cNvPr>
          <p:cNvSpPr/>
          <p:nvPr/>
        </p:nvSpPr>
        <p:spPr>
          <a:xfrm>
            <a:off x="5154612" y="5397518"/>
            <a:ext cx="1381124" cy="48577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情景与主体信息推理</a:t>
            </a:r>
          </a:p>
        </p:txBody>
      </p:sp>
      <p:sp>
        <p:nvSpPr>
          <p:cNvPr id="9" name="矩形 8">
            <a:extLst>
              <a:ext uri="{FF2B5EF4-FFF2-40B4-BE49-F238E27FC236}">
                <a16:creationId xmlns:a16="http://schemas.microsoft.com/office/drawing/2014/main" id="{908B4B8F-CF2C-B544-9597-50D6207D0CCD}"/>
              </a:ext>
            </a:extLst>
          </p:cNvPr>
          <p:cNvSpPr/>
          <p:nvPr/>
        </p:nvSpPr>
        <p:spPr>
          <a:xfrm>
            <a:off x="5468936" y="5206606"/>
            <a:ext cx="752476" cy="19091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10" name="矩形 9">
            <a:extLst>
              <a:ext uri="{FF2B5EF4-FFF2-40B4-BE49-F238E27FC236}">
                <a16:creationId xmlns:a16="http://schemas.microsoft.com/office/drawing/2014/main" id="{0EFFCB26-D2EA-2242-9D14-8D6A3E492FFB}"/>
              </a:ext>
            </a:extLst>
          </p:cNvPr>
          <p:cNvSpPr/>
          <p:nvPr/>
        </p:nvSpPr>
        <p:spPr>
          <a:xfrm>
            <a:off x="3890166" y="3226206"/>
            <a:ext cx="1578770" cy="5409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solidFill>
                  <a:schemeClr val="tx1"/>
                </a:solidFill>
              </a:rPr>
              <a:t>情景与主体</a:t>
            </a:r>
            <a:endParaRPr kumimoji="1" lang="en-US" altLang="zh-CN" sz="1600" dirty="0">
              <a:solidFill>
                <a:schemeClr val="tx1"/>
              </a:solidFill>
            </a:endParaRPr>
          </a:p>
          <a:p>
            <a:pPr algn="ctr"/>
            <a:r>
              <a:rPr kumimoji="1" lang="zh-CN" altLang="en-US" sz="1600" dirty="0">
                <a:solidFill>
                  <a:schemeClr val="tx1"/>
                </a:solidFill>
              </a:rPr>
              <a:t>隐私关联</a:t>
            </a:r>
          </a:p>
        </p:txBody>
      </p:sp>
    </p:spTree>
    <p:extLst>
      <p:ext uri="{BB962C8B-B14F-4D97-AF65-F5344CB8AC3E}">
        <p14:creationId xmlns:p14="http://schemas.microsoft.com/office/powerpoint/2010/main" val="354038320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p:nvPr/>
        </p:nvSpPr>
        <p:spPr bwMode="auto">
          <a:xfrm>
            <a:off x="442655" y="195306"/>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GDPR </a:t>
            </a:r>
            <a:r>
              <a:rPr lang="en-US" altLang="zh-CN"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(General Data Protection Regulation,</a:t>
            </a:r>
            <a:r>
              <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通用数据保护条例</a:t>
            </a:r>
            <a:r>
              <a:rPr lang="en-US" altLang="zh-CN"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rPr>
              <a:t> </a:t>
            </a:r>
          </a:p>
        </p:txBody>
      </p:sp>
      <p:sp>
        <p:nvSpPr>
          <p:cNvPr id="26" name="圆角矩形 25"/>
          <p:cNvSpPr/>
          <p:nvPr/>
        </p:nvSpPr>
        <p:spPr>
          <a:xfrm>
            <a:off x="442655" y="962070"/>
            <a:ext cx="11388561" cy="5374432"/>
          </a:xfrm>
          <a:prstGeom prst="roundRect">
            <a:avLst>
              <a:gd name="adj" fmla="val 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spcAft>
                <a:spcPts val="1200"/>
              </a:spcAft>
              <a:buFont typeface="Wingdings" panose="05000000000000000000" pitchFamily="2" charset="2"/>
              <a:buChar char="§"/>
            </a:pPr>
            <a:r>
              <a:rPr lang="en-US" altLang="zh-CN" sz="2400" b="1" dirty="0">
                <a:solidFill>
                  <a:srgbClr val="C00000"/>
                </a:solidFill>
              </a:rPr>
              <a:t>GDPR</a:t>
            </a:r>
            <a:r>
              <a:rPr lang="zh-CN" altLang="en-US" sz="2400" b="1" dirty="0">
                <a:solidFill>
                  <a:srgbClr val="C00000"/>
                </a:solidFill>
              </a:rPr>
              <a:t>对数据的要求</a:t>
            </a:r>
          </a:p>
          <a:p>
            <a:pPr marL="742950" lvl="1" indent="-285750">
              <a:spcAft>
                <a:spcPts val="1200"/>
              </a:spcAft>
              <a:buFont typeface="Wingdings" panose="05000000000000000000" pitchFamily="2" charset="2"/>
              <a:buChar char="§"/>
            </a:pPr>
            <a:r>
              <a:rPr lang="en-US" altLang="zh-CN" sz="2400" dirty="0">
                <a:solidFill>
                  <a:schemeClr val="tx1"/>
                </a:solidFill>
              </a:rPr>
              <a:t>GDPR</a:t>
            </a:r>
            <a:r>
              <a:rPr lang="zh-CN" altLang="en-US" sz="2400" dirty="0">
                <a:solidFill>
                  <a:schemeClr val="tx1"/>
                </a:solidFill>
              </a:rPr>
              <a:t>的目的在于帮助欧盟的公民更好地控制他们的个人数据。</a:t>
            </a:r>
          </a:p>
          <a:p>
            <a:pPr marL="742950" lvl="1" indent="-285750">
              <a:spcAft>
                <a:spcPts val="1200"/>
              </a:spcAft>
              <a:buFont typeface="Wingdings" panose="05000000000000000000" pitchFamily="2" charset="2"/>
              <a:buChar char="§"/>
            </a:pPr>
            <a:r>
              <a:rPr lang="zh-CN" altLang="en-US" sz="2400" dirty="0">
                <a:solidFill>
                  <a:schemeClr val="tx1"/>
                </a:solidFill>
              </a:rPr>
              <a:t>数据在存储和流动过程中提供的方式机制应符合对数据安全的合规性。</a:t>
            </a:r>
          </a:p>
          <a:p>
            <a:pPr marL="742950" lvl="1" indent="-285750">
              <a:spcAft>
                <a:spcPts val="1200"/>
              </a:spcAft>
              <a:buFont typeface="Wingdings" panose="05000000000000000000" pitchFamily="2" charset="2"/>
              <a:buChar char="§"/>
            </a:pPr>
            <a:r>
              <a:rPr lang="zh-CN" altLang="en-US" sz="2400" dirty="0">
                <a:solidFill>
                  <a:schemeClr val="tx1"/>
                </a:solidFill>
              </a:rPr>
              <a:t>根本上归结为两个主要关注点：“</a:t>
            </a:r>
            <a:r>
              <a:rPr lang="zh-CN" altLang="en-US" sz="2400" dirty="0">
                <a:solidFill>
                  <a:srgbClr val="FF0000"/>
                </a:solidFill>
              </a:rPr>
              <a:t>防止保护数据流出</a:t>
            </a:r>
            <a:r>
              <a:rPr lang="zh-CN" altLang="en-US" sz="2400" dirty="0">
                <a:solidFill>
                  <a:schemeClr val="tx1"/>
                </a:solidFill>
              </a:rPr>
              <a:t>”和“</a:t>
            </a:r>
            <a:r>
              <a:rPr lang="zh-CN" altLang="en-US" sz="2400" dirty="0">
                <a:solidFill>
                  <a:srgbClr val="FF0000"/>
                </a:solidFill>
              </a:rPr>
              <a:t>阻止非授权者进入</a:t>
            </a:r>
            <a:r>
              <a:rPr lang="zh-CN" altLang="en-US" sz="2400" dirty="0">
                <a:solidFill>
                  <a:schemeClr val="tx1"/>
                </a:solidFill>
              </a:rPr>
              <a:t>”</a:t>
            </a:r>
            <a:endParaRPr lang="en-US" altLang="zh-CN" sz="2400" dirty="0">
              <a:solidFill>
                <a:schemeClr val="tx1"/>
              </a:solidFill>
            </a:endParaRPr>
          </a:p>
          <a:p>
            <a:pPr marL="285750" indent="-285750">
              <a:spcAft>
                <a:spcPts val="1200"/>
              </a:spcAft>
              <a:buFont typeface="Wingdings" panose="05000000000000000000" pitchFamily="2" charset="2"/>
              <a:buChar char="§"/>
            </a:pPr>
            <a:endParaRPr lang="en-US" altLang="zh-CN" sz="700" b="1" dirty="0">
              <a:solidFill>
                <a:srgbClr val="C00000"/>
              </a:solidFill>
            </a:endParaRPr>
          </a:p>
          <a:p>
            <a:pPr marL="285750" indent="-285750">
              <a:spcAft>
                <a:spcPts val="1200"/>
              </a:spcAft>
              <a:buFont typeface="Wingdings" panose="05000000000000000000" pitchFamily="2" charset="2"/>
              <a:buChar char="§"/>
            </a:pPr>
            <a:r>
              <a:rPr lang="en-US" altLang="zh-CN" sz="2400" b="1" dirty="0">
                <a:solidFill>
                  <a:srgbClr val="C00000"/>
                </a:solidFill>
              </a:rPr>
              <a:t>GDPR</a:t>
            </a:r>
            <a:r>
              <a:rPr lang="zh-CN" altLang="en-US" sz="2400" b="1" dirty="0">
                <a:solidFill>
                  <a:srgbClr val="C00000"/>
                </a:solidFill>
              </a:rPr>
              <a:t>数据跨境传输规定</a:t>
            </a:r>
            <a:endParaRPr lang="en-US" altLang="zh-CN" sz="2400" b="1" dirty="0">
              <a:solidFill>
                <a:srgbClr val="C00000"/>
              </a:solidFill>
            </a:endParaRPr>
          </a:p>
          <a:p>
            <a:pPr marL="742950" lvl="1" indent="-285750">
              <a:spcAft>
                <a:spcPts val="1200"/>
              </a:spcAft>
              <a:buFont typeface="Wingdings" panose="05000000000000000000" pitchFamily="2" charset="2"/>
              <a:buChar char="§"/>
            </a:pPr>
            <a:r>
              <a:rPr lang="zh-CN" altLang="en-US" sz="2400" dirty="0">
                <a:solidFill>
                  <a:schemeClr val="tx1"/>
                </a:solidFill>
              </a:rPr>
              <a:t>直接向</a:t>
            </a:r>
            <a:r>
              <a:rPr lang="zh-CN" altLang="en-US" sz="2400" dirty="0">
                <a:solidFill>
                  <a:srgbClr val="FF0000"/>
                </a:solidFill>
              </a:rPr>
              <a:t>通过欧盟进行充分性认定</a:t>
            </a:r>
            <a:r>
              <a:rPr lang="zh-CN" altLang="en-US" sz="2400" dirty="0">
                <a:solidFill>
                  <a:schemeClr val="tx1"/>
                </a:solidFill>
              </a:rPr>
              <a:t>的第三国传输数据</a:t>
            </a:r>
            <a:endParaRPr lang="en-US" altLang="zh-CN" sz="2400" dirty="0">
              <a:solidFill>
                <a:schemeClr val="tx1"/>
              </a:solidFill>
            </a:endParaRPr>
          </a:p>
          <a:p>
            <a:pPr marL="742950" lvl="1" indent="-285750">
              <a:spcAft>
                <a:spcPts val="1200"/>
              </a:spcAft>
              <a:buFont typeface="Wingdings" panose="05000000000000000000" pitchFamily="2" charset="2"/>
              <a:buChar char="§"/>
            </a:pPr>
            <a:r>
              <a:rPr lang="zh-CN" altLang="en-US" sz="2400" dirty="0">
                <a:solidFill>
                  <a:srgbClr val="FF0000"/>
                </a:solidFill>
              </a:rPr>
              <a:t>证明数据接收方能满足数据跨境流动的安全性：</a:t>
            </a:r>
            <a:r>
              <a:rPr lang="zh-CN" altLang="en-US" sz="2400" dirty="0">
                <a:solidFill>
                  <a:schemeClr val="tx1"/>
                </a:solidFill>
              </a:rPr>
              <a:t>通过实施被认可的行为准则、签署符合相关要求的格式合同、有约束力的公司准则、通过相关认证</a:t>
            </a:r>
            <a:endParaRPr lang="en-US" altLang="zh-CN" sz="2400" dirty="0">
              <a:solidFill>
                <a:schemeClr val="tx1"/>
              </a:solidFill>
            </a:endParaRPr>
          </a:p>
          <a:p>
            <a:pPr marL="742950" lvl="1" indent="-285750">
              <a:spcAft>
                <a:spcPts val="1200"/>
              </a:spcAft>
              <a:buFont typeface="Wingdings" panose="05000000000000000000" pitchFamily="2" charset="2"/>
              <a:buChar char="§"/>
            </a:pPr>
            <a:r>
              <a:rPr lang="zh-CN" altLang="en-US" sz="2400" dirty="0">
                <a:solidFill>
                  <a:srgbClr val="FF0000"/>
                </a:solidFill>
              </a:rPr>
              <a:t>其他满足数据跨境传输要求的场景：</a:t>
            </a:r>
            <a:r>
              <a:rPr lang="zh-CN" altLang="en-US" sz="2400" dirty="0">
                <a:solidFill>
                  <a:schemeClr val="tx1"/>
                </a:solidFill>
              </a:rPr>
              <a:t>征得数据主体明示同意、基于公共利益、履行有利于数据主体的合同、基于组织正当利益</a:t>
            </a:r>
          </a:p>
        </p:txBody>
      </p:sp>
    </p:spTree>
    <p:extLst>
      <p:ext uri="{BB962C8B-B14F-4D97-AF65-F5344CB8AC3E}">
        <p14:creationId xmlns:p14="http://schemas.microsoft.com/office/powerpoint/2010/main" val="174595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347524" y="998283"/>
            <a:ext cx="11483692" cy="5346533"/>
          </a:xfrm>
        </p:spPr>
        <p:txBody>
          <a:bodyPr>
            <a:normAutofit/>
          </a:bodyPr>
          <a:lstStyle/>
          <a:p>
            <a:pPr marL="0" indent="0" algn="just">
              <a:lnSpc>
                <a:spcPct val="150000"/>
              </a:lnSpc>
              <a:buNone/>
            </a:pPr>
            <a:r>
              <a:rPr lang="zh-CN" altLang="en-US" sz="2400" dirty="0">
                <a:latin typeface="+mn-ea"/>
              </a:rPr>
              <a:t>近年来，我国对隐私保护的重视程度日益提高，围绕网络安全法不断推出法律法规，网络安全产业环境不断优化。</a:t>
            </a:r>
            <a:r>
              <a:rPr lang="en-US" altLang="zh-CN" sz="2400" dirty="0">
                <a:latin typeface="+mn-ea"/>
              </a:rPr>
              <a:t>2019</a:t>
            </a:r>
            <a:r>
              <a:rPr lang="zh-CN" altLang="en-US" sz="2400" dirty="0">
                <a:latin typeface="+mn-ea"/>
              </a:rPr>
              <a:t>年，我国将会继续完善网络安全相关法律法规，出台系列网络安全标准体系，进一步优化网络安全产业的发展环境。</a:t>
            </a:r>
            <a:endParaRPr lang="en-US" altLang="zh-CN" sz="2400" dirty="0">
              <a:latin typeface="+mn-ea"/>
            </a:endParaRPr>
          </a:p>
          <a:p>
            <a:pPr marL="0" indent="0" algn="just">
              <a:lnSpc>
                <a:spcPct val="150000"/>
              </a:lnSpc>
              <a:buNone/>
            </a:pPr>
            <a:endParaRPr lang="en-US" altLang="zh-CN" sz="2400" dirty="0">
              <a:latin typeface="+mn-ea"/>
            </a:endParaRPr>
          </a:p>
          <a:p>
            <a:pPr algn="just">
              <a:lnSpc>
                <a:spcPct val="150000"/>
              </a:lnSpc>
            </a:pPr>
            <a:r>
              <a:rPr lang="zh-CN" altLang="en-US" sz="2400" b="1" dirty="0">
                <a:solidFill>
                  <a:srgbClr val="FF0000"/>
                </a:solidFill>
                <a:latin typeface="+mn-ea"/>
              </a:rPr>
              <a:t>个人隐私和数据保护</a:t>
            </a:r>
            <a:endParaRPr lang="en-US" altLang="zh-CN" sz="2400" dirty="0">
              <a:latin typeface="+mn-ea"/>
            </a:endParaRPr>
          </a:p>
          <a:p>
            <a:pPr lvl="1" algn="just">
              <a:lnSpc>
                <a:spcPct val="150000"/>
              </a:lnSpc>
            </a:pPr>
            <a:r>
              <a:rPr lang="en-US" altLang="zh-CN" dirty="0">
                <a:latin typeface="+mn-ea"/>
              </a:rPr>
              <a:t>《</a:t>
            </a:r>
            <a:r>
              <a:rPr lang="zh-CN" altLang="en-US" b="1" dirty="0">
                <a:latin typeface="+mn-ea"/>
              </a:rPr>
              <a:t>微博客信息服务管理规定</a:t>
            </a:r>
            <a:r>
              <a:rPr lang="en-US" altLang="zh-CN" dirty="0">
                <a:latin typeface="+mn-ea"/>
              </a:rPr>
              <a:t>》</a:t>
            </a:r>
          </a:p>
          <a:p>
            <a:pPr lvl="1" algn="just">
              <a:lnSpc>
                <a:spcPct val="150000"/>
              </a:lnSpc>
            </a:pPr>
            <a:r>
              <a:rPr lang="en-US" altLang="zh-CN" dirty="0">
                <a:latin typeface="+mn-ea"/>
              </a:rPr>
              <a:t>《</a:t>
            </a:r>
            <a:r>
              <a:rPr lang="zh-CN" altLang="en-US" b="1" dirty="0">
                <a:latin typeface="+mn-ea"/>
              </a:rPr>
              <a:t>个人信息和重要数据出境安全评估办法</a:t>
            </a:r>
            <a:r>
              <a:rPr lang="en-US" altLang="zh-CN" dirty="0">
                <a:latin typeface="+mn-ea"/>
              </a:rPr>
              <a:t>(</a:t>
            </a:r>
            <a:r>
              <a:rPr lang="zh-CN" altLang="en-US" dirty="0">
                <a:latin typeface="+mn-ea"/>
              </a:rPr>
              <a:t>征求意见稿</a:t>
            </a:r>
            <a:r>
              <a:rPr lang="en-US" altLang="zh-CN" dirty="0">
                <a:latin typeface="+mn-ea"/>
              </a:rPr>
              <a:t>)》</a:t>
            </a:r>
          </a:p>
          <a:p>
            <a:pPr marL="457200" lvl="1" indent="0">
              <a:buNone/>
            </a:pPr>
            <a:endParaRPr lang="en-US" altLang="zh-CN" sz="1400" b="1" dirty="0">
              <a:solidFill>
                <a:srgbClr val="FF0000"/>
              </a:solidFill>
            </a:endParaRPr>
          </a:p>
          <a:p>
            <a:pPr lvl="1"/>
            <a:endParaRPr lang="zh-CN" altLang="en-US" sz="1400" dirty="0"/>
          </a:p>
          <a:p>
            <a:pPr lvl="1"/>
            <a:endParaRPr lang="en-US" altLang="zh-CN" sz="1400" dirty="0"/>
          </a:p>
          <a:p>
            <a:pPr lvl="1"/>
            <a:endParaRPr lang="zh-CN" altLang="en-US" sz="1400" dirty="0"/>
          </a:p>
          <a:p>
            <a:pPr marL="0" indent="0" algn="just">
              <a:buNone/>
            </a:pPr>
            <a:endParaRPr lang="en-US" sz="2400" dirty="0"/>
          </a:p>
        </p:txBody>
      </p:sp>
      <p:sp>
        <p:nvSpPr>
          <p:cNvPr id="4"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我国隐私保护政策法规陆续出台</a:t>
            </a:r>
          </a:p>
        </p:txBody>
      </p:sp>
    </p:spTree>
    <p:extLst>
      <p:ext uri="{BB962C8B-B14F-4D97-AF65-F5344CB8AC3E}">
        <p14:creationId xmlns:p14="http://schemas.microsoft.com/office/powerpoint/2010/main" val="42418289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标题 1"/>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数据跨境流动政策的关键技术</a:t>
            </a:r>
            <a:endPar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8" name="内容占位符 2">
            <a:extLst>
              <a:ext uri="{FF2B5EF4-FFF2-40B4-BE49-F238E27FC236}">
                <a16:creationId xmlns:a16="http://schemas.microsoft.com/office/drawing/2014/main" id="{DBCDA502-3E01-C446-87B1-6BE890063108}"/>
              </a:ext>
            </a:extLst>
          </p:cNvPr>
          <p:cNvSpPr>
            <a:spLocks noGrp="1"/>
          </p:cNvSpPr>
          <p:nvPr>
            <p:ph idx="1"/>
          </p:nvPr>
        </p:nvSpPr>
        <p:spPr>
          <a:xfrm>
            <a:off x="368011" y="911818"/>
            <a:ext cx="11483692" cy="5872843"/>
          </a:xfrm>
        </p:spPr>
        <p:txBody>
          <a:bodyPr>
            <a:normAutofit lnSpcReduction="10000"/>
          </a:bodyPr>
          <a:lstStyle/>
          <a:p>
            <a:pPr algn="just">
              <a:lnSpc>
                <a:spcPct val="110000"/>
              </a:lnSpc>
            </a:pPr>
            <a:r>
              <a:rPr kumimoji="1" lang="zh-CN" altLang="en-US" sz="2400" b="1" dirty="0">
                <a:solidFill>
                  <a:srgbClr val="C00000"/>
                </a:solidFill>
                <a:latin typeface="+mn-ea"/>
              </a:rPr>
              <a:t>个人数据识别</a:t>
            </a:r>
            <a:endParaRPr kumimoji="1" lang="en-US" altLang="zh-CN" sz="2400" b="1" dirty="0">
              <a:solidFill>
                <a:srgbClr val="C00000"/>
              </a:solidFill>
              <a:latin typeface="+mn-ea"/>
            </a:endParaRPr>
          </a:p>
          <a:p>
            <a:pPr lvl="1">
              <a:lnSpc>
                <a:spcPct val="110000"/>
              </a:lnSpc>
            </a:pPr>
            <a:r>
              <a:rPr kumimoji="1" lang="zh-CN" altLang="en-US" sz="2000" dirty="0"/>
              <a:t>文本类信息： 主体身份信息、地址、电话、邮件等内容的识别方法。</a:t>
            </a:r>
          </a:p>
          <a:p>
            <a:pPr lvl="1">
              <a:lnSpc>
                <a:spcPct val="110000"/>
              </a:lnSpc>
            </a:pPr>
            <a:r>
              <a:rPr kumimoji="1" lang="zh-CN" altLang="en-US" sz="2000" dirty="0"/>
              <a:t>生物学信息</a:t>
            </a:r>
            <a:r>
              <a:rPr kumimoji="1" lang="en-US" altLang="zh-CN" sz="2000" dirty="0"/>
              <a:t>:</a:t>
            </a:r>
            <a:r>
              <a:rPr kumimoji="1" lang="zh-CN" altLang="en-US" sz="2000" dirty="0"/>
              <a:t>  基因学信息、人脸识别数据、指纹信息等。</a:t>
            </a:r>
          </a:p>
          <a:p>
            <a:pPr lvl="1">
              <a:lnSpc>
                <a:spcPct val="110000"/>
              </a:lnSpc>
            </a:pPr>
            <a:r>
              <a:rPr kumimoji="1" lang="zh-CN" altLang="en-US" sz="2000" dirty="0"/>
              <a:t>生活类信息：银行卡信息、位置信息等。</a:t>
            </a:r>
          </a:p>
          <a:p>
            <a:pPr lvl="1">
              <a:lnSpc>
                <a:spcPct val="110000"/>
              </a:lnSpc>
            </a:pPr>
            <a:r>
              <a:rPr kumimoji="1" lang="zh-CN" altLang="en-US" sz="2000" dirty="0"/>
              <a:t>社交网络信息： 社交网络账号、观点等。</a:t>
            </a:r>
            <a:endParaRPr lang="en-US" altLang="zh-CN" sz="2000" dirty="0"/>
          </a:p>
          <a:p>
            <a:pPr algn="just">
              <a:lnSpc>
                <a:spcPct val="110000"/>
              </a:lnSpc>
            </a:pPr>
            <a:r>
              <a:rPr lang="zh-CN" altLang="en-US" sz="2400" b="1" dirty="0">
                <a:solidFill>
                  <a:srgbClr val="C00000"/>
                </a:solidFill>
              </a:rPr>
              <a:t>合规性检测</a:t>
            </a:r>
            <a:endParaRPr lang="en-US" altLang="zh-CN" sz="2400" b="1" dirty="0">
              <a:solidFill>
                <a:srgbClr val="C00000"/>
              </a:solidFill>
            </a:endParaRPr>
          </a:p>
          <a:p>
            <a:pPr lvl="1">
              <a:lnSpc>
                <a:spcPct val="110000"/>
              </a:lnSpc>
            </a:pPr>
            <a:r>
              <a:rPr kumimoji="1" lang="zh-CN" altLang="en-US" sz="2000" dirty="0"/>
              <a:t>根据不同类别个人数据制订不同的规则</a:t>
            </a:r>
            <a:endParaRPr kumimoji="1" lang="en-US" altLang="zh-CN" sz="2000" dirty="0"/>
          </a:p>
          <a:p>
            <a:pPr lvl="1">
              <a:lnSpc>
                <a:spcPct val="110000"/>
              </a:lnSpc>
            </a:pPr>
            <a:r>
              <a:rPr kumimoji="1" lang="zh-CN" altLang="en-US" sz="2000" dirty="0"/>
              <a:t>个人数据遮蔽：通过技术手段对个人数据进行遮蔽</a:t>
            </a:r>
            <a:endParaRPr kumimoji="1" lang="en-US" altLang="zh-CN" sz="2000" dirty="0"/>
          </a:p>
          <a:p>
            <a:pPr lvl="1"/>
            <a:r>
              <a:rPr kumimoji="1" lang="zh-CN" altLang="en-US" sz="2000" dirty="0"/>
              <a:t>数据活动合规：数据访问者是谁？数据用途？数据使用范围？违规检查与事件响应</a:t>
            </a:r>
          </a:p>
          <a:p>
            <a:pPr lvl="1">
              <a:lnSpc>
                <a:spcPct val="110000"/>
              </a:lnSpc>
            </a:pPr>
            <a:r>
              <a:rPr kumimoji="1" lang="zh-CN" altLang="en-US" sz="2000" dirty="0"/>
              <a:t>数据传播范围是否合规：规定禁止向欧盟以外的地区传输个人数据，除非接收国可证明其可提供充足的数据保护</a:t>
            </a:r>
            <a:endParaRPr kumimoji="1" lang="en-US" altLang="zh-CN" sz="2000" dirty="0"/>
          </a:p>
          <a:p>
            <a:pPr>
              <a:lnSpc>
                <a:spcPct val="110000"/>
              </a:lnSpc>
            </a:pPr>
            <a:r>
              <a:rPr lang="zh-CN" altLang="en-US" sz="2400" b="1" dirty="0">
                <a:solidFill>
                  <a:srgbClr val="C00000"/>
                </a:solidFill>
                <a:latin typeface="+mn-ea"/>
              </a:rPr>
              <a:t>数据溯源</a:t>
            </a:r>
            <a:endParaRPr lang="en-US" altLang="zh-CN" sz="2400" b="1" dirty="0">
              <a:solidFill>
                <a:srgbClr val="C00000"/>
              </a:solidFill>
              <a:latin typeface="+mn-ea"/>
            </a:endParaRPr>
          </a:p>
          <a:p>
            <a:pPr lvl="1">
              <a:lnSpc>
                <a:spcPct val="110000"/>
              </a:lnSpc>
            </a:pPr>
            <a:r>
              <a:rPr kumimoji="1" lang="zh-CN" altLang="en-US" sz="2000" dirty="0"/>
              <a:t>对数据应用周期的各个环节的操作进行标记和定位，在发生数据安全问题时，可以及时准确地定位到出现问题的环节和责任者，以便对数据安全问题的解决。</a:t>
            </a:r>
          </a:p>
          <a:p>
            <a:pPr lvl="1">
              <a:lnSpc>
                <a:spcPct val="110000"/>
              </a:lnSpc>
            </a:pPr>
            <a:r>
              <a:rPr kumimoji="1" lang="zh-CN" altLang="en-US" sz="2000" dirty="0"/>
              <a:t>溯源方法：标注法、反向查询法、数字水印。</a:t>
            </a:r>
            <a:endParaRPr lang="en-US" altLang="zh-CN" sz="1400" b="1" dirty="0">
              <a:solidFill>
                <a:srgbClr val="FF0000"/>
              </a:solidFill>
            </a:endParaRPr>
          </a:p>
          <a:p>
            <a:pPr lvl="1"/>
            <a:endParaRPr lang="zh-CN" altLang="en-US" sz="1400" dirty="0"/>
          </a:p>
          <a:p>
            <a:pPr lvl="1"/>
            <a:endParaRPr lang="en-US" altLang="zh-CN" sz="1400" dirty="0"/>
          </a:p>
          <a:p>
            <a:pPr lvl="1"/>
            <a:endParaRPr lang="zh-CN" altLang="en-US" sz="1400" dirty="0"/>
          </a:p>
          <a:p>
            <a:pPr marL="0" indent="0" algn="just">
              <a:buNone/>
            </a:pPr>
            <a:endParaRPr lang="en-US" sz="2400" dirty="0"/>
          </a:p>
        </p:txBody>
      </p:sp>
    </p:spTree>
    <p:extLst>
      <p:ext uri="{BB962C8B-B14F-4D97-AF65-F5344CB8AC3E}">
        <p14:creationId xmlns:p14="http://schemas.microsoft.com/office/powerpoint/2010/main" val="56513053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1C43D76-AD5D-1D4B-A76D-9F293E52EFB1}"/>
              </a:ext>
            </a:extLst>
          </p:cNvPr>
          <p:cNvSpPr txBox="1"/>
          <p:nvPr/>
        </p:nvSpPr>
        <p:spPr bwMode="auto">
          <a:xfrm>
            <a:off x="368011" y="126130"/>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什么是隐私？</a:t>
            </a:r>
            <a:endPar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5" name="矩形 4">
            <a:extLst>
              <a:ext uri="{FF2B5EF4-FFF2-40B4-BE49-F238E27FC236}">
                <a16:creationId xmlns:a16="http://schemas.microsoft.com/office/drawing/2014/main" id="{B0DBF7D0-9D7C-9440-94CB-B0DF591898E6}"/>
              </a:ext>
            </a:extLst>
          </p:cNvPr>
          <p:cNvSpPr/>
          <p:nvPr/>
        </p:nvSpPr>
        <p:spPr>
          <a:xfrm>
            <a:off x="368011" y="1238702"/>
            <a:ext cx="11303058" cy="4686796"/>
          </a:xfrm>
          <a:prstGeom prst="rect">
            <a:avLst/>
          </a:prstGeom>
        </p:spPr>
        <p:txBody>
          <a:bodyPr wrap="square">
            <a:spAutoFit/>
          </a:bodyPr>
          <a:lstStyle/>
          <a:p>
            <a:pPr marL="312738" lvl="2" indent="-296863">
              <a:lnSpc>
                <a:spcPct val="150000"/>
              </a:lnSpc>
              <a:spcAft>
                <a:spcPts val="1200"/>
              </a:spcAft>
              <a:buSzPct val="96000"/>
              <a:buFont typeface="Arial" panose="020B0604020202020204" pitchFamily="34" charset="0"/>
              <a:buChar char="•"/>
            </a:pPr>
            <a:r>
              <a:rPr lang="zh-CN" altLang="zh-CN" sz="2400" b="1" dirty="0">
                <a:solidFill>
                  <a:srgbClr val="C00000"/>
                </a:solidFill>
                <a:latin typeface="+mn-ea"/>
              </a:rPr>
              <a:t>个人隐私（</a:t>
            </a:r>
            <a:r>
              <a:rPr lang="en-US" altLang="zh-CN" sz="2400" b="1" dirty="0">
                <a:solidFill>
                  <a:srgbClr val="C00000"/>
                </a:solidFill>
                <a:latin typeface="+mn-ea"/>
              </a:rPr>
              <a:t>Individual privacy</a:t>
            </a:r>
            <a:r>
              <a:rPr lang="zh-CN" altLang="zh-CN" sz="2400" b="1" dirty="0">
                <a:solidFill>
                  <a:srgbClr val="C00000"/>
                </a:solidFill>
                <a:latin typeface="+mn-ea"/>
              </a:rPr>
              <a:t>）</a:t>
            </a:r>
            <a:r>
              <a:rPr lang="zh-CN" altLang="zh-CN" sz="2400" dirty="0">
                <a:solidFill>
                  <a:srgbClr val="0D0D0D"/>
                </a:solidFill>
                <a:latin typeface="+mn-ea"/>
              </a:rPr>
              <a:t>：一般是指数据拥有者不愿意披露的敏感信息，如个人的兴趣爱好、健康状况、收入水平、宗教信仰和政治倾向等。主要涉及</a:t>
            </a:r>
            <a:r>
              <a:rPr lang="en-US" altLang="zh-CN" sz="2400" dirty="0">
                <a:solidFill>
                  <a:srgbClr val="0D0D0D"/>
                </a:solidFill>
                <a:latin typeface="+mn-ea"/>
              </a:rPr>
              <a:t>4</a:t>
            </a:r>
            <a:r>
              <a:rPr lang="zh-CN" altLang="zh-CN" sz="2400" dirty="0">
                <a:solidFill>
                  <a:srgbClr val="0D0D0D"/>
                </a:solidFill>
                <a:latin typeface="+mn-ea"/>
              </a:rPr>
              <a:t>个范畴：①</a:t>
            </a:r>
            <a:r>
              <a:rPr lang="zh-CN" altLang="zh-CN" sz="2400" dirty="0">
                <a:solidFill>
                  <a:srgbClr val="C00000"/>
                </a:solidFill>
                <a:latin typeface="+mn-ea"/>
              </a:rPr>
              <a:t>信息隐私</a:t>
            </a:r>
            <a:r>
              <a:rPr lang="zh-CN" altLang="en-US" sz="2400" dirty="0">
                <a:solidFill>
                  <a:srgbClr val="0D0D0D"/>
                </a:solidFill>
                <a:latin typeface="+mn-ea"/>
              </a:rPr>
              <a:t>：</a:t>
            </a:r>
            <a:r>
              <a:rPr lang="zh-CN" altLang="zh-CN" sz="2400" dirty="0">
                <a:solidFill>
                  <a:srgbClr val="0D0D0D"/>
                </a:solidFill>
                <a:latin typeface="+mn-ea"/>
              </a:rPr>
              <a:t>收集和处理</a:t>
            </a:r>
            <a:r>
              <a:rPr lang="zh-CN" altLang="en-US" sz="2400" dirty="0">
                <a:solidFill>
                  <a:srgbClr val="0D0D0D"/>
                </a:solidFill>
                <a:latin typeface="+mn-ea"/>
              </a:rPr>
              <a:t>的</a:t>
            </a:r>
            <a:r>
              <a:rPr lang="zh-CN" altLang="zh-CN" sz="2400" dirty="0">
                <a:solidFill>
                  <a:srgbClr val="0D0D0D"/>
                </a:solidFill>
                <a:latin typeface="+mn-ea"/>
              </a:rPr>
              <a:t>个人数据，如个人信用信息、医疗和档案信息；②</a:t>
            </a:r>
            <a:r>
              <a:rPr lang="zh-CN" altLang="zh-CN" sz="2400" dirty="0">
                <a:solidFill>
                  <a:srgbClr val="C00000"/>
                </a:solidFill>
                <a:latin typeface="+mn-ea"/>
              </a:rPr>
              <a:t>人身隐私</a:t>
            </a:r>
            <a:r>
              <a:rPr lang="zh-CN" altLang="en-US" sz="2400" dirty="0">
                <a:solidFill>
                  <a:srgbClr val="0D0D0D"/>
                </a:solidFill>
                <a:latin typeface="+mn-ea"/>
              </a:rPr>
              <a:t>：</a:t>
            </a:r>
            <a:r>
              <a:rPr lang="zh-CN" altLang="zh-CN" sz="2400" dirty="0">
                <a:solidFill>
                  <a:srgbClr val="0D0D0D"/>
                </a:solidFill>
                <a:latin typeface="+mn-ea"/>
              </a:rPr>
              <a:t>个人物理状况相关信息，如基因测试等；③</a:t>
            </a:r>
            <a:r>
              <a:rPr lang="zh-CN" altLang="zh-CN" sz="2400" dirty="0">
                <a:solidFill>
                  <a:srgbClr val="C00000"/>
                </a:solidFill>
                <a:latin typeface="+mn-ea"/>
              </a:rPr>
              <a:t>通信隐私</a:t>
            </a:r>
            <a:r>
              <a:rPr lang="zh-CN" altLang="en-US" sz="2400" dirty="0">
                <a:solidFill>
                  <a:srgbClr val="0D0D0D"/>
                </a:solidFill>
                <a:latin typeface="+mn-ea"/>
              </a:rPr>
              <a:t>：</a:t>
            </a:r>
            <a:r>
              <a:rPr lang="zh-CN" altLang="zh-CN" sz="2400" dirty="0">
                <a:solidFill>
                  <a:srgbClr val="0D0D0D"/>
                </a:solidFill>
                <a:latin typeface="+mn-ea"/>
              </a:rPr>
              <a:t>邮件、电话、电子邮件以及其它形式的个人通信的信息；④</a:t>
            </a:r>
            <a:r>
              <a:rPr lang="zh-CN" altLang="zh-CN" sz="2400" dirty="0">
                <a:solidFill>
                  <a:srgbClr val="C00000"/>
                </a:solidFill>
                <a:latin typeface="+mn-ea"/>
              </a:rPr>
              <a:t>空间信息</a:t>
            </a:r>
            <a:r>
              <a:rPr lang="zh-CN" altLang="en-US" sz="2400" dirty="0">
                <a:solidFill>
                  <a:srgbClr val="0D0D0D"/>
                </a:solidFill>
                <a:latin typeface="+mn-ea"/>
              </a:rPr>
              <a:t>：</a:t>
            </a:r>
            <a:r>
              <a:rPr lang="zh-CN" altLang="zh-CN" sz="2400" dirty="0">
                <a:solidFill>
                  <a:srgbClr val="0D0D0D"/>
                </a:solidFill>
                <a:latin typeface="+mn-ea"/>
              </a:rPr>
              <a:t>自有地理空间</a:t>
            </a:r>
            <a:r>
              <a:rPr lang="zh-CN" altLang="en-US" sz="2400" dirty="0">
                <a:solidFill>
                  <a:srgbClr val="0D0D0D"/>
                </a:solidFill>
                <a:latin typeface="+mn-ea"/>
              </a:rPr>
              <a:t>信息</a:t>
            </a:r>
            <a:r>
              <a:rPr lang="zh-CN" altLang="zh-CN" sz="2400" dirty="0">
                <a:solidFill>
                  <a:srgbClr val="0D0D0D"/>
                </a:solidFill>
                <a:latin typeface="+mn-ea"/>
              </a:rPr>
              <a:t>，包括办公场所、公共场所，如搜查、跟踪、身份检查等。</a:t>
            </a:r>
            <a:endParaRPr lang="en-US" altLang="zh-CN" sz="2400" dirty="0">
              <a:solidFill>
                <a:srgbClr val="0D0D0D"/>
              </a:solidFill>
              <a:latin typeface="+mn-ea"/>
            </a:endParaRPr>
          </a:p>
          <a:p>
            <a:pPr marL="312738" lvl="2" indent="-296863">
              <a:lnSpc>
                <a:spcPct val="150000"/>
              </a:lnSpc>
              <a:spcBef>
                <a:spcPct val="20000"/>
              </a:spcBef>
              <a:spcAft>
                <a:spcPts val="1200"/>
              </a:spcAft>
              <a:buSzPct val="96000"/>
              <a:buFont typeface="Arial" panose="020B0604020202020204" pitchFamily="34" charset="0"/>
              <a:buChar char="•"/>
            </a:pPr>
            <a:r>
              <a:rPr lang="zh-CN" altLang="zh-CN" sz="2400" b="1" dirty="0">
                <a:solidFill>
                  <a:srgbClr val="C00000"/>
                </a:solidFill>
                <a:latin typeface="+mn-ea"/>
              </a:rPr>
              <a:t>共同隐私（</a:t>
            </a:r>
            <a:r>
              <a:rPr lang="en-US" altLang="zh-CN" sz="2400" b="1" dirty="0">
                <a:solidFill>
                  <a:srgbClr val="C00000"/>
                </a:solidFill>
                <a:latin typeface="+mn-ea"/>
              </a:rPr>
              <a:t>Corporate privacy</a:t>
            </a:r>
            <a:r>
              <a:rPr lang="zh-CN" altLang="en-US" sz="2400" b="1" dirty="0">
                <a:solidFill>
                  <a:srgbClr val="C00000"/>
                </a:solidFill>
                <a:latin typeface="+mn-ea"/>
              </a:rPr>
              <a:t>）</a:t>
            </a:r>
            <a:r>
              <a:rPr lang="en-US" altLang="zh-CN" sz="2400" dirty="0">
                <a:solidFill>
                  <a:srgbClr val="0D0D0D"/>
                </a:solidFill>
                <a:latin typeface="+mn-ea"/>
              </a:rPr>
              <a:t>: </a:t>
            </a:r>
            <a:r>
              <a:rPr lang="zh-CN" altLang="en-US" sz="2400" dirty="0">
                <a:solidFill>
                  <a:srgbClr val="0D0D0D"/>
                </a:solidFill>
                <a:latin typeface="+mn-ea"/>
              </a:rPr>
              <a:t>多个个体</a:t>
            </a:r>
            <a:r>
              <a:rPr lang="zh-CN" altLang="zh-CN" sz="2400" dirty="0">
                <a:solidFill>
                  <a:srgbClr val="0D0D0D"/>
                </a:solidFill>
                <a:latin typeface="+mn-ea"/>
              </a:rPr>
              <a:t>共同表现出来但不愿被暴露的信息，如公司员工的平均薪资、薪资分布等信息</a:t>
            </a:r>
            <a:endParaRPr lang="en-US" altLang="zh-CN" sz="2400" dirty="0">
              <a:solidFill>
                <a:srgbClr val="0D0D0D"/>
              </a:solidFill>
              <a:latin typeface="+mn-ea"/>
            </a:endParaRPr>
          </a:p>
        </p:txBody>
      </p:sp>
    </p:spTree>
    <p:extLst>
      <p:ext uri="{BB962C8B-B14F-4D97-AF65-F5344CB8AC3E}">
        <p14:creationId xmlns:p14="http://schemas.microsoft.com/office/powerpoint/2010/main" val="76980549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a:extLst>
              <a:ext uri="{FF2B5EF4-FFF2-40B4-BE49-F238E27FC236}">
                <a16:creationId xmlns:a16="http://schemas.microsoft.com/office/drawing/2014/main" id="{D5736A7D-82F9-BB45-83D2-E2E927E7B28C}"/>
              </a:ext>
            </a:extLst>
          </p:cNvPr>
          <p:cNvSpPr/>
          <p:nvPr/>
        </p:nvSpPr>
        <p:spPr>
          <a:xfrm>
            <a:off x="465513" y="1113905"/>
            <a:ext cx="11072552" cy="5013039"/>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CN" altLang="en-US" sz="2400" dirty="0">
                <a:latin typeface="+mn-ea"/>
              </a:rPr>
              <a:t>隐私数据包含多个</a:t>
            </a:r>
            <a:r>
              <a:rPr lang="zh-CN" altLang="en-US" sz="2400" b="1" dirty="0">
                <a:solidFill>
                  <a:srgbClr val="C00000"/>
                </a:solidFill>
                <a:latin typeface="+mn-ea"/>
              </a:rPr>
              <a:t>元组，</a:t>
            </a:r>
            <a:r>
              <a:rPr lang="zh-CN" altLang="en-US" sz="2400" dirty="0">
                <a:latin typeface="+mn-ea"/>
              </a:rPr>
              <a:t>其中每一个元组对应一个用户，每一个元组包含多个属性</a:t>
            </a:r>
            <a:r>
              <a:rPr lang="en-US" altLang="zh-CN" sz="2400" dirty="0">
                <a:latin typeface="+mn-ea"/>
              </a:rPr>
              <a:t>.</a:t>
            </a:r>
          </a:p>
          <a:p>
            <a:pPr marL="342900" indent="-342900" algn="just">
              <a:lnSpc>
                <a:spcPct val="150000"/>
              </a:lnSpc>
              <a:buFont typeface="Arial" panose="020B0604020202020204" pitchFamily="34" charset="0"/>
              <a:buChar char="•"/>
            </a:pPr>
            <a:r>
              <a:rPr lang="zh-CN" altLang="en-US" sz="2400" dirty="0">
                <a:latin typeface="+mn-ea"/>
              </a:rPr>
              <a:t>这些属性可分为</a:t>
            </a:r>
            <a:r>
              <a:rPr lang="en-US" altLang="zh-CN" sz="2400" dirty="0">
                <a:latin typeface="+mn-ea"/>
              </a:rPr>
              <a:t>3</a:t>
            </a:r>
            <a:r>
              <a:rPr lang="zh-CN" altLang="en-US" sz="2400" dirty="0">
                <a:latin typeface="+mn-ea"/>
              </a:rPr>
              <a:t>类</a:t>
            </a:r>
            <a:r>
              <a:rPr lang="en-US" altLang="zh-CN" sz="2400" dirty="0">
                <a:latin typeface="+mn-ea"/>
              </a:rPr>
              <a:t>:</a:t>
            </a:r>
          </a:p>
          <a:p>
            <a:pPr marL="800100" lvl="1" indent="-342900" algn="just">
              <a:lnSpc>
                <a:spcPct val="150000"/>
              </a:lnSpc>
              <a:buFont typeface="Arial" panose="020B0604020202020204" pitchFamily="34" charset="0"/>
              <a:buChar char="•"/>
            </a:pPr>
            <a:r>
              <a:rPr lang="zh-CN" altLang="en-US" sz="2400" b="1" dirty="0">
                <a:solidFill>
                  <a:srgbClr val="C00000"/>
                </a:solidFill>
                <a:latin typeface="+mn-ea"/>
              </a:rPr>
              <a:t>显示标识符</a:t>
            </a:r>
            <a:r>
              <a:rPr lang="en-US" altLang="zh-CN" sz="2400" dirty="0">
                <a:latin typeface="+mn-ea"/>
              </a:rPr>
              <a:t>(explicit identifier):</a:t>
            </a:r>
            <a:r>
              <a:rPr lang="zh-CN" altLang="en-US" sz="2400" dirty="0">
                <a:latin typeface="+mn-ea"/>
              </a:rPr>
              <a:t>能够唯一标识一个用户身份的属性，如姓名、身份证号码等</a:t>
            </a:r>
            <a:endParaRPr lang="en-US" altLang="zh-CN" sz="2400" dirty="0">
              <a:latin typeface="+mn-ea"/>
            </a:endParaRPr>
          </a:p>
          <a:p>
            <a:pPr marL="800100" lvl="1" indent="-342900" algn="just">
              <a:lnSpc>
                <a:spcPct val="150000"/>
              </a:lnSpc>
              <a:buFont typeface="Arial" panose="020B0604020202020204" pitchFamily="34" charset="0"/>
              <a:buChar char="•"/>
            </a:pPr>
            <a:r>
              <a:rPr lang="zh-CN" altLang="en-US" sz="2400" b="1" dirty="0">
                <a:solidFill>
                  <a:srgbClr val="C00000"/>
                </a:solidFill>
                <a:latin typeface="+mn-ea"/>
              </a:rPr>
              <a:t>准标识符</a:t>
            </a:r>
            <a:r>
              <a:rPr lang="en-US" altLang="zh-CN" sz="2400" dirty="0">
                <a:latin typeface="+mn-ea"/>
              </a:rPr>
              <a:t>(quasi-identifier):</a:t>
            </a:r>
            <a:r>
              <a:rPr lang="zh-CN" altLang="en-US" sz="2400" dirty="0">
                <a:latin typeface="+mn-ea"/>
              </a:rPr>
              <a:t>不能唯一标识一个用户身份的属性</a:t>
            </a:r>
            <a:r>
              <a:rPr lang="en-US" altLang="zh-CN" sz="2400" dirty="0">
                <a:latin typeface="+mn-ea"/>
              </a:rPr>
              <a:t>,</a:t>
            </a:r>
            <a:r>
              <a:rPr lang="zh-CN" altLang="en-US" sz="2400" dirty="0">
                <a:latin typeface="+mn-ea"/>
              </a:rPr>
              <a:t>需多个属性组合才能唯一标识一个用户身份，如地址、性别和生日等</a:t>
            </a:r>
            <a:r>
              <a:rPr lang="en-US" altLang="zh-CN" sz="2400" dirty="0">
                <a:latin typeface="+mn-ea"/>
              </a:rPr>
              <a:t>;</a:t>
            </a:r>
          </a:p>
          <a:p>
            <a:pPr marL="800100" lvl="1" indent="-342900" algn="just">
              <a:lnSpc>
                <a:spcPct val="150000"/>
              </a:lnSpc>
              <a:buFont typeface="Arial" panose="020B0604020202020204" pitchFamily="34" charset="0"/>
              <a:buChar char="•"/>
            </a:pPr>
            <a:r>
              <a:rPr lang="zh-CN" altLang="en-US" sz="2400" b="1" dirty="0">
                <a:solidFill>
                  <a:srgbClr val="C00000"/>
                </a:solidFill>
                <a:latin typeface="+mn-ea"/>
              </a:rPr>
              <a:t>敏感属性</a:t>
            </a:r>
            <a:r>
              <a:rPr lang="en-US" altLang="zh-CN" sz="2400" dirty="0">
                <a:latin typeface="+mn-ea"/>
              </a:rPr>
              <a:t>(sensitive attribute):</a:t>
            </a:r>
            <a:r>
              <a:rPr lang="zh-CN" altLang="en-US" sz="2400" dirty="0">
                <a:latin typeface="+mn-ea"/>
              </a:rPr>
              <a:t>涉及隐私信息的属性，如薪资、健康状况和财务信息等</a:t>
            </a:r>
            <a:r>
              <a:rPr lang="en-US" altLang="zh-CN" sz="2400" dirty="0">
                <a:latin typeface="+mn-ea"/>
              </a:rPr>
              <a:t>. </a:t>
            </a:r>
            <a:endParaRPr lang="zh-CN" altLang="en-US" sz="2400" dirty="0">
              <a:latin typeface="+mn-ea"/>
            </a:endParaRPr>
          </a:p>
        </p:txBody>
      </p:sp>
      <p:sp>
        <p:nvSpPr>
          <p:cNvPr id="5" name="标题 1">
            <a:extLst>
              <a:ext uri="{FF2B5EF4-FFF2-40B4-BE49-F238E27FC236}">
                <a16:creationId xmlns:a16="http://schemas.microsoft.com/office/drawing/2014/main" id="{5FEF385B-7DA5-E545-BA69-3388C4DC6CAC}"/>
              </a:ext>
            </a:extLst>
          </p:cNvPr>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隐私信息元组</a:t>
            </a:r>
            <a:endPar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Tree>
    <p:extLst>
      <p:ext uri="{BB962C8B-B14F-4D97-AF65-F5344CB8AC3E}">
        <p14:creationId xmlns:p14="http://schemas.microsoft.com/office/powerpoint/2010/main" val="279066348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5FEF385B-7DA5-E545-BA69-3388C4DC6CAC}"/>
              </a:ext>
            </a:extLst>
          </p:cNvPr>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隐私信息元组</a:t>
            </a:r>
            <a:endPar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graphicFrame>
        <p:nvGraphicFramePr>
          <p:cNvPr id="8" name="Group 167">
            <a:extLst>
              <a:ext uri="{FF2B5EF4-FFF2-40B4-BE49-F238E27FC236}">
                <a16:creationId xmlns:a16="http://schemas.microsoft.com/office/drawing/2014/main" id="{2963EB78-3DBC-354A-9324-3F4A3B2F9080}"/>
              </a:ext>
            </a:extLst>
          </p:cNvPr>
          <p:cNvGraphicFramePr>
            <a:graphicFrameLocks/>
          </p:cNvGraphicFramePr>
          <p:nvPr>
            <p:extLst>
              <p:ext uri="{D42A27DB-BD31-4B8C-83A1-F6EECF244321}">
                <p14:modId xmlns:p14="http://schemas.microsoft.com/office/powerpoint/2010/main" val="3086239852"/>
              </p:ext>
            </p:extLst>
          </p:nvPr>
        </p:nvGraphicFramePr>
        <p:xfrm>
          <a:off x="1953491" y="2486891"/>
          <a:ext cx="7661275" cy="2754314"/>
        </p:xfrm>
        <a:graphic>
          <a:graphicData uri="http://schemas.openxmlformats.org/drawingml/2006/table">
            <a:tbl>
              <a:tblPr/>
              <a:tblGrid>
                <a:gridCol w="1444625">
                  <a:extLst>
                    <a:ext uri="{9D8B030D-6E8A-4147-A177-3AD203B41FA5}">
                      <a16:colId xmlns:a16="http://schemas.microsoft.com/office/drawing/2014/main" val="20000"/>
                    </a:ext>
                  </a:extLst>
                </a:gridCol>
                <a:gridCol w="1444625">
                  <a:extLst>
                    <a:ext uri="{9D8B030D-6E8A-4147-A177-3AD203B41FA5}">
                      <a16:colId xmlns:a16="http://schemas.microsoft.com/office/drawing/2014/main" val="20001"/>
                    </a:ext>
                  </a:extLst>
                </a:gridCol>
                <a:gridCol w="1198563">
                  <a:extLst>
                    <a:ext uri="{9D8B030D-6E8A-4147-A177-3AD203B41FA5}">
                      <a16:colId xmlns:a16="http://schemas.microsoft.com/office/drawing/2014/main" val="20002"/>
                    </a:ext>
                  </a:extLst>
                </a:gridCol>
                <a:gridCol w="1398587">
                  <a:extLst>
                    <a:ext uri="{9D8B030D-6E8A-4147-A177-3AD203B41FA5}">
                      <a16:colId xmlns:a16="http://schemas.microsoft.com/office/drawing/2014/main" val="20003"/>
                    </a:ext>
                  </a:extLst>
                </a:gridCol>
                <a:gridCol w="2174875">
                  <a:extLst>
                    <a:ext uri="{9D8B030D-6E8A-4147-A177-3AD203B41FA5}">
                      <a16:colId xmlns:a16="http://schemas.microsoft.com/office/drawing/2014/main" val="20004"/>
                    </a:ext>
                  </a:extLst>
                </a:gridCol>
              </a:tblGrid>
              <a:tr h="38100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DOB</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Gender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Zipcode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0480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Andre</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1/21/76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Male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53715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Heart Disease</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1433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Beth</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4/13/86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Female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53715</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Hepatitis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1275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Carol</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2/28/76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Male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53703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Brochitis</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1433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Dan</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1/21/76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Male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53703</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Broken Arm</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12750">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Ellen</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4/13/86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Female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53706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Flu</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1433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Eric</a:t>
                      </a:r>
                    </a:p>
                  </a:txBody>
                  <a:tcPr anchor="ct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2/28/76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Female</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53706</a:t>
                      </a:r>
                    </a:p>
                  </a:txBody>
                  <a:tcPr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altLang="zh-CN" sz="1400" b="0" i="0" u="none" strike="noStrike" cap="none" normalizeH="0" baseline="0">
                          <a:ln>
                            <a:noFill/>
                          </a:ln>
                          <a:solidFill>
                            <a:schemeClr val="tx1"/>
                          </a:solidFill>
                          <a:effectLst/>
                          <a:latin typeface="Arial" charset="0"/>
                          <a:ea typeface="宋体" pitchFamily="2" charset="-122"/>
                        </a:rPr>
                        <a:t>Hang Nail</a:t>
                      </a:r>
                    </a:p>
                  </a:txBody>
                  <a:tcPr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bl>
          </a:graphicData>
        </a:graphic>
      </p:graphicFrame>
      <p:sp>
        <p:nvSpPr>
          <p:cNvPr id="9" name="Rectangle 158">
            <a:extLst>
              <a:ext uri="{FF2B5EF4-FFF2-40B4-BE49-F238E27FC236}">
                <a16:creationId xmlns:a16="http://schemas.microsoft.com/office/drawing/2014/main" id="{0C28096E-1786-2C40-9EB1-801F872BF56C}"/>
              </a:ext>
            </a:extLst>
          </p:cNvPr>
          <p:cNvSpPr>
            <a:spLocks noChangeArrowheads="1"/>
          </p:cNvSpPr>
          <p:nvPr/>
        </p:nvSpPr>
        <p:spPr bwMode="auto">
          <a:xfrm>
            <a:off x="1801091" y="2105891"/>
            <a:ext cx="17303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zh-CN" sz="1800" b="1">
                <a:solidFill>
                  <a:schemeClr val="folHlink"/>
                </a:solidFill>
                <a:ea typeface="宋体" panose="02010600030101010101" pitchFamily="2" charset="-122"/>
              </a:rPr>
              <a:t>Key Attribute</a:t>
            </a:r>
          </a:p>
        </p:txBody>
      </p:sp>
      <p:sp>
        <p:nvSpPr>
          <p:cNvPr id="10" name="Rectangle 159">
            <a:extLst>
              <a:ext uri="{FF2B5EF4-FFF2-40B4-BE49-F238E27FC236}">
                <a16:creationId xmlns:a16="http://schemas.microsoft.com/office/drawing/2014/main" id="{1E022C42-758A-024B-82A6-F1793DB2417A}"/>
              </a:ext>
            </a:extLst>
          </p:cNvPr>
          <p:cNvSpPr>
            <a:spLocks noChangeArrowheads="1"/>
          </p:cNvSpPr>
          <p:nvPr/>
        </p:nvSpPr>
        <p:spPr bwMode="auto">
          <a:xfrm>
            <a:off x="4468091" y="2105891"/>
            <a:ext cx="2362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zh-CN" sz="1800" b="1">
                <a:solidFill>
                  <a:schemeClr val="folHlink"/>
                </a:solidFill>
                <a:ea typeface="宋体" panose="02010600030101010101" pitchFamily="2" charset="-122"/>
              </a:rPr>
              <a:t>Quasi-identifier</a:t>
            </a:r>
          </a:p>
        </p:txBody>
      </p:sp>
      <p:sp>
        <p:nvSpPr>
          <p:cNvPr id="11" name="Rectangle 160">
            <a:extLst>
              <a:ext uri="{FF2B5EF4-FFF2-40B4-BE49-F238E27FC236}">
                <a16:creationId xmlns:a16="http://schemas.microsoft.com/office/drawing/2014/main" id="{C434BDEB-DA9D-2D4B-A2D4-AD9525FDBE81}"/>
              </a:ext>
            </a:extLst>
          </p:cNvPr>
          <p:cNvSpPr>
            <a:spLocks noChangeArrowheads="1"/>
          </p:cNvSpPr>
          <p:nvPr/>
        </p:nvSpPr>
        <p:spPr bwMode="auto">
          <a:xfrm>
            <a:off x="7439891" y="2105891"/>
            <a:ext cx="23622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buFontTx/>
              <a:buNone/>
            </a:pPr>
            <a:r>
              <a:rPr lang="en-US" altLang="zh-CN" sz="1800" b="1">
                <a:solidFill>
                  <a:schemeClr val="folHlink"/>
                </a:solidFill>
                <a:ea typeface="宋体" panose="02010600030101010101" pitchFamily="2" charset="-122"/>
              </a:rPr>
              <a:t>Sensitive attribute</a:t>
            </a:r>
          </a:p>
        </p:txBody>
      </p:sp>
      <p:sp>
        <p:nvSpPr>
          <p:cNvPr id="12" name="Line 161">
            <a:extLst>
              <a:ext uri="{FF2B5EF4-FFF2-40B4-BE49-F238E27FC236}">
                <a16:creationId xmlns:a16="http://schemas.microsoft.com/office/drawing/2014/main" id="{90EF6D37-C474-4441-B982-082C4DA91EA2}"/>
              </a:ext>
            </a:extLst>
          </p:cNvPr>
          <p:cNvSpPr>
            <a:spLocks noChangeShapeType="1"/>
          </p:cNvSpPr>
          <p:nvPr/>
        </p:nvSpPr>
        <p:spPr bwMode="auto">
          <a:xfrm>
            <a:off x="3553691" y="2105891"/>
            <a:ext cx="0" cy="34290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162">
            <a:extLst>
              <a:ext uri="{FF2B5EF4-FFF2-40B4-BE49-F238E27FC236}">
                <a16:creationId xmlns:a16="http://schemas.microsoft.com/office/drawing/2014/main" id="{11372545-FF5A-FA4B-92BB-F9F28C2FB671}"/>
              </a:ext>
            </a:extLst>
          </p:cNvPr>
          <p:cNvSpPr>
            <a:spLocks noChangeShapeType="1"/>
          </p:cNvSpPr>
          <p:nvPr/>
        </p:nvSpPr>
        <p:spPr bwMode="auto">
          <a:xfrm>
            <a:off x="7287491" y="2105891"/>
            <a:ext cx="0" cy="3429000"/>
          </a:xfrm>
          <a:prstGeom prst="line">
            <a:avLst/>
          </a:prstGeom>
          <a:noFill/>
          <a:ln w="28575">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Slide Number Placeholder 5">
            <a:extLst>
              <a:ext uri="{FF2B5EF4-FFF2-40B4-BE49-F238E27FC236}">
                <a16:creationId xmlns:a16="http://schemas.microsoft.com/office/drawing/2014/main" id="{E76D307D-6F70-5043-8C62-B83114057D5C}"/>
              </a:ext>
            </a:extLst>
          </p:cNvPr>
          <p:cNvSpPr>
            <a:spLocks noGrp="1"/>
          </p:cNvSpPr>
          <p:nvPr>
            <p:ph type="sldNum" sz="quarter" idx="12"/>
          </p:nvPr>
        </p:nvSpPr>
        <p:spPr>
          <a:xfrm>
            <a:off x="8659091" y="5001491"/>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r>
              <a:rPr lang="en-US" altLang="zh-CN" sz="1200">
                <a:latin typeface="Arial" panose="020B0604020202020204" pitchFamily="34" charset="0"/>
              </a:rPr>
              <a:t>slide </a:t>
            </a:r>
            <a:fld id="{08489548-FE0A-D442-AAD9-1285134AF123}" type="slidenum">
              <a:rPr lang="en-US" altLang="zh-CN" sz="1200">
                <a:latin typeface="Arial" panose="020B0604020202020204" pitchFamily="34" charset="0"/>
              </a:rPr>
              <a:pPr/>
              <a:t>17</a:t>
            </a:fld>
            <a:endParaRPr lang="en-US" altLang="zh-CN" sz="1200">
              <a:latin typeface="Arial" panose="020B0604020202020204" pitchFamily="34" charset="0"/>
            </a:endParaRPr>
          </a:p>
        </p:txBody>
      </p:sp>
    </p:spTree>
    <p:extLst>
      <p:ext uri="{BB962C8B-B14F-4D97-AF65-F5344CB8AC3E}">
        <p14:creationId xmlns:p14="http://schemas.microsoft.com/office/powerpoint/2010/main" val="27183019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5FEF385B-7DA5-E545-BA69-3388C4DC6CAC}"/>
              </a:ext>
            </a:extLst>
          </p:cNvPr>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隐私泄露的类型</a:t>
            </a:r>
            <a:endPar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2" name="矩形 1">
            <a:extLst>
              <a:ext uri="{FF2B5EF4-FFF2-40B4-BE49-F238E27FC236}">
                <a16:creationId xmlns:a16="http://schemas.microsoft.com/office/drawing/2014/main" id="{96C04DB0-0CD1-7042-97C1-D1E6637F8C82}"/>
              </a:ext>
            </a:extLst>
          </p:cNvPr>
          <p:cNvSpPr/>
          <p:nvPr/>
        </p:nvSpPr>
        <p:spPr>
          <a:xfrm>
            <a:off x="368011" y="1152494"/>
            <a:ext cx="10989427" cy="4766818"/>
          </a:xfrm>
          <a:prstGeom prst="rect">
            <a:avLst/>
          </a:prstGeom>
        </p:spPr>
        <p:txBody>
          <a:bodyPr wrap="square">
            <a:spAutoFit/>
          </a:bodyPr>
          <a:lstStyle/>
          <a:p>
            <a:pPr marL="342900" indent="-342900">
              <a:lnSpc>
                <a:spcPct val="150000"/>
              </a:lnSpc>
              <a:spcAft>
                <a:spcPts val="1200"/>
              </a:spcAft>
              <a:buFont typeface="Arial" panose="020B0604020202020204" pitchFamily="34" charset="0"/>
              <a:buChar char="•"/>
            </a:pPr>
            <a:r>
              <a:rPr lang="zh-CN" altLang="en-US" sz="2400" b="1" dirty="0">
                <a:solidFill>
                  <a:srgbClr val="C00000"/>
                </a:solidFill>
                <a:latin typeface="+mn-ea"/>
              </a:rPr>
              <a:t>个人标识泄露：</a:t>
            </a:r>
            <a:r>
              <a:rPr lang="zh-CN" altLang="en-US" sz="2400" dirty="0">
                <a:latin typeface="+mn-ea"/>
              </a:rPr>
              <a:t>当攻击者通过任何方式确认数据表中某条数据属于某个人时，称为个人标识泄露。个人标识泄露最为严重，因为一旦发生个人标识泄露，攻击者就可以得到具体个人的敏感信息。</a:t>
            </a:r>
          </a:p>
          <a:p>
            <a:pPr marL="342900" indent="-342900">
              <a:lnSpc>
                <a:spcPct val="150000"/>
              </a:lnSpc>
              <a:spcAft>
                <a:spcPts val="1200"/>
              </a:spcAft>
              <a:buFont typeface="Arial" panose="020B0604020202020204" pitchFamily="34" charset="0"/>
              <a:buChar char="•"/>
            </a:pPr>
            <a:r>
              <a:rPr lang="zh-CN" altLang="en-US" sz="2400" b="1" dirty="0">
                <a:solidFill>
                  <a:srgbClr val="C00000"/>
                </a:solidFill>
                <a:latin typeface="+mn-ea"/>
              </a:rPr>
              <a:t>属性泄露</a:t>
            </a:r>
            <a:r>
              <a:rPr lang="zh-CN" altLang="en-US" sz="2400" dirty="0">
                <a:latin typeface="+mn-ea"/>
              </a:rPr>
              <a:t>：当攻击者从数据表中了解到某个人新的属性信息时，称为属性泄露。个人标识泄露肯定会导致属性泄露，但属性泄露也有可能单独发生。</a:t>
            </a:r>
          </a:p>
          <a:p>
            <a:pPr marL="342900" indent="-342900">
              <a:lnSpc>
                <a:spcPct val="150000"/>
              </a:lnSpc>
              <a:spcAft>
                <a:spcPts val="1200"/>
              </a:spcAft>
              <a:buFont typeface="Arial" panose="020B0604020202020204" pitchFamily="34" charset="0"/>
              <a:buChar char="•"/>
            </a:pPr>
            <a:r>
              <a:rPr lang="zh-CN" altLang="en-US" sz="2400" b="1" dirty="0">
                <a:solidFill>
                  <a:srgbClr val="C00000"/>
                </a:solidFill>
                <a:latin typeface="+mn-ea"/>
              </a:rPr>
              <a:t>成员关系泄露</a:t>
            </a:r>
            <a:r>
              <a:rPr lang="zh-CN" altLang="en-US" sz="2400" dirty="0">
                <a:latin typeface="+mn-ea"/>
              </a:rPr>
              <a:t>：当攻击者确认某个人的数据存在于数据表中时，称为成员关系泄露。成员关系泄露相对风险较小，个人标识泄露与属性泄露肯定意味着成员关系泄露，但成员关系泄露也有可能单独发生。</a:t>
            </a:r>
          </a:p>
        </p:txBody>
      </p:sp>
    </p:spTree>
    <p:extLst>
      <p:ext uri="{BB962C8B-B14F-4D97-AF65-F5344CB8AC3E}">
        <p14:creationId xmlns:p14="http://schemas.microsoft.com/office/powerpoint/2010/main" val="131358892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5FEF385B-7DA5-E545-BA69-3388C4DC6CAC}"/>
              </a:ext>
            </a:extLst>
          </p:cNvPr>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隐私保护风险、挑战和技术</a:t>
            </a:r>
            <a:endParaRPr lang="zh-CN" altLang="en-US" sz="2400" dirty="0"/>
          </a:p>
        </p:txBody>
      </p:sp>
      <p:pic>
        <p:nvPicPr>
          <p:cNvPr id="4" name="图片 3">
            <a:extLst>
              <a:ext uri="{FF2B5EF4-FFF2-40B4-BE49-F238E27FC236}">
                <a16:creationId xmlns:a16="http://schemas.microsoft.com/office/drawing/2014/main" id="{1B219590-362E-4744-AFA8-238A5CECD36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60944" y="1009419"/>
            <a:ext cx="10470111" cy="5390398"/>
          </a:xfrm>
          <a:prstGeom prst="rect">
            <a:avLst/>
          </a:prstGeom>
        </p:spPr>
      </p:pic>
    </p:spTree>
    <p:extLst>
      <p:ext uri="{BB962C8B-B14F-4D97-AF65-F5344CB8AC3E}">
        <p14:creationId xmlns:p14="http://schemas.microsoft.com/office/powerpoint/2010/main" val="15961717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标题 1"/>
          <p:cNvSpPr>
            <a:spLocks noGrp="1"/>
          </p:cNvSpPr>
          <p:nvPr>
            <p:ph type="title"/>
          </p:nvPr>
        </p:nvSpPr>
        <p:spPr>
          <a:xfrm>
            <a:off x="843579" y="200239"/>
            <a:ext cx="7772400" cy="701731"/>
          </a:xfrm>
        </p:spPr>
        <p:txBody>
          <a:bodyPr vert="horz" wrap="square" lIns="91440" tIns="45720" rIns="91440" bIns="45720" rtlCol="0" anchor="ctr">
            <a:spAutoFit/>
          </a:bodyPr>
          <a:lstStyle/>
          <a:p>
            <a:r>
              <a:rPr lang="zh-CN" altLang="en-US" dirty="0">
                <a:latin typeface="Arial" panose="020B0604020202020204" pitchFamily="34" charset="0"/>
                <a:ea typeface="隶书" panose="02010509060101010101" pitchFamily="49" charset="-122"/>
                <a:sym typeface="+mn-ea"/>
              </a:rPr>
              <a:t>信息内容安全</a:t>
            </a:r>
            <a:endParaRPr lang="zh-CN" altLang="en-US" dirty="0"/>
          </a:p>
        </p:txBody>
      </p:sp>
      <p:sp>
        <p:nvSpPr>
          <p:cNvPr id="23554" name="内容占位符 2"/>
          <p:cNvSpPr>
            <a:spLocks noGrp="1"/>
          </p:cNvSpPr>
          <p:nvPr>
            <p:ph idx="4294967295"/>
          </p:nvPr>
        </p:nvSpPr>
        <p:spPr>
          <a:xfrm>
            <a:off x="2085975" y="2269129"/>
            <a:ext cx="8020049" cy="2651125"/>
          </a:xfrm>
        </p:spPr>
        <p:txBody>
          <a:bodyPr vert="horz" wrap="square" lIns="91440" tIns="45720" rIns="91440" bIns="45720" rtlCol="0" anchor="t">
            <a:normAutofit fontScale="92500" lnSpcReduction="10000"/>
          </a:bodyPr>
          <a:lstStyle/>
          <a:p>
            <a:pPr marL="0" indent="0">
              <a:lnSpc>
                <a:spcPct val="130000"/>
              </a:lnSpc>
              <a:buNone/>
            </a:pPr>
            <a:r>
              <a:rPr lang="en-US" altLang="zh-CN" sz="3200" dirty="0"/>
              <a:t>1</a:t>
            </a:r>
            <a:r>
              <a:rPr lang="zh-CN" altLang="en-US" sz="3200" dirty="0"/>
              <a:t>、</a:t>
            </a:r>
            <a:r>
              <a:rPr lang="en-US" altLang="zh-CN" sz="3200" dirty="0"/>
              <a:t>Web</a:t>
            </a:r>
            <a:r>
              <a:rPr lang="zh-CN" altLang="en-US" sz="3200" dirty="0"/>
              <a:t>信息安全管理</a:t>
            </a:r>
          </a:p>
          <a:p>
            <a:pPr marL="0" indent="0">
              <a:lnSpc>
                <a:spcPct val="130000"/>
              </a:lnSpc>
              <a:buNone/>
            </a:pPr>
            <a:r>
              <a:rPr lang="en-US" altLang="zh-CN" sz="3200" dirty="0"/>
              <a:t>2</a:t>
            </a:r>
            <a:r>
              <a:rPr lang="zh-CN" altLang="en-US" sz="3200" dirty="0"/>
              <a:t>、</a:t>
            </a:r>
            <a:r>
              <a:rPr lang="en-US" altLang="zh-CN" sz="3200" dirty="0"/>
              <a:t>P2P</a:t>
            </a:r>
            <a:r>
              <a:rPr lang="zh-CN" altLang="en-US" sz="3200" dirty="0"/>
              <a:t>信息安全管理</a:t>
            </a:r>
          </a:p>
          <a:p>
            <a:pPr marL="0" indent="0">
              <a:lnSpc>
                <a:spcPct val="130000"/>
              </a:lnSpc>
              <a:buNone/>
            </a:pPr>
            <a:r>
              <a:rPr lang="en-US" altLang="zh-CN" sz="3200" dirty="0"/>
              <a:t>3</a:t>
            </a:r>
            <a:r>
              <a:rPr lang="zh-CN" altLang="en-US" sz="3200" dirty="0"/>
              <a:t>、舆情分析与引导</a:t>
            </a:r>
            <a:endParaRPr lang="en-US" altLang="zh-CN" sz="3200" dirty="0"/>
          </a:p>
          <a:p>
            <a:pPr marL="0" indent="0">
              <a:lnSpc>
                <a:spcPct val="130000"/>
              </a:lnSpc>
              <a:buNone/>
            </a:pPr>
            <a:r>
              <a:rPr lang="en-US" altLang="zh-CN" sz="3200" dirty="0">
                <a:solidFill>
                  <a:srgbClr val="C00000"/>
                </a:solidFill>
              </a:rPr>
              <a:t>4</a:t>
            </a:r>
            <a:r>
              <a:rPr lang="zh-CN" altLang="en-US" sz="3200" dirty="0">
                <a:solidFill>
                  <a:srgbClr val="C00000"/>
                </a:solidFill>
              </a:rPr>
              <a:t>、数据隐私保护</a:t>
            </a:r>
          </a:p>
        </p:txBody>
      </p:sp>
    </p:spTree>
    <p:extLst>
      <p:ext uri="{BB962C8B-B14F-4D97-AF65-F5344CB8AC3E}">
        <p14:creationId xmlns:p14="http://schemas.microsoft.com/office/powerpoint/2010/main" val="4007785394"/>
      </p:ext>
    </p:extLst>
  </p:cSld>
  <p:clrMapOvr>
    <a:masterClrMapping/>
  </p:clrMapOvr>
  <mc:AlternateContent xmlns:mc="http://schemas.openxmlformats.org/markup-compatibility/2006" xmlns:p14="http://schemas.microsoft.com/office/powerpoint/2010/main">
    <mc:Choice Requires="p14">
      <p:transition spd="slow"/>
    </mc:Choice>
    <mc:Fallback xmlns="">
      <p:transition spd="slow"/>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内容提纲</a:t>
            </a:r>
          </a:p>
        </p:txBody>
      </p:sp>
      <p:grpSp>
        <p:nvGrpSpPr>
          <p:cNvPr id="3" name="Group 4"/>
          <p:cNvGrpSpPr/>
          <p:nvPr/>
        </p:nvGrpSpPr>
        <p:grpSpPr bwMode="auto">
          <a:xfrm>
            <a:off x="3550386" y="2162400"/>
            <a:ext cx="5068886" cy="530225"/>
            <a:chOff x="0" y="0"/>
            <a:chExt cx="3193" cy="334"/>
          </a:xfrm>
        </p:grpSpPr>
        <p:sp>
          <p:nvSpPr>
            <p:cNvPr id="4" name="AutoShape 4"/>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5" name="Text Box 5"/>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sym typeface="+mn-ea"/>
                </a:rPr>
                <a:t>隐私保护概述</a:t>
              </a:r>
            </a:p>
          </p:txBody>
        </p:sp>
        <p:grpSp>
          <p:nvGrpSpPr>
            <p:cNvPr id="6" name="Group 7"/>
            <p:cNvGrpSpPr/>
            <p:nvPr/>
          </p:nvGrpSpPr>
          <p:grpSpPr bwMode="auto">
            <a:xfrm>
              <a:off x="0" y="28"/>
              <a:ext cx="266" cy="298"/>
              <a:chOff x="0" y="0"/>
              <a:chExt cx="266" cy="298"/>
            </a:xfrm>
          </p:grpSpPr>
          <p:grpSp>
            <p:nvGrpSpPr>
              <p:cNvPr id="7" name="Group 8"/>
              <p:cNvGrpSpPr/>
              <p:nvPr/>
            </p:nvGrpSpPr>
            <p:grpSpPr bwMode="auto">
              <a:xfrm>
                <a:off x="0" y="0"/>
                <a:ext cx="266" cy="298"/>
                <a:chOff x="0" y="0"/>
                <a:chExt cx="266" cy="298"/>
              </a:xfrm>
            </p:grpSpPr>
            <p:pic>
              <p:nvPicPr>
                <p:cNvPr id="9"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10"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11"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12"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8" name="Text Box 1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a:solidFill>
                      <a:srgbClr val="FFFFFF"/>
                    </a:solidFill>
                    <a:latin typeface="黑体" panose="02010609060101010101" pitchFamily="49" charset="-122"/>
                    <a:ea typeface="黑体" panose="02010609060101010101" pitchFamily="49" charset="-122"/>
                  </a:rPr>
                  <a:t>1</a:t>
                </a:r>
              </a:p>
            </p:txBody>
          </p:sp>
        </p:grpSp>
      </p:grpSp>
      <p:grpSp>
        <p:nvGrpSpPr>
          <p:cNvPr id="25" name="组合 24"/>
          <p:cNvGrpSpPr/>
          <p:nvPr/>
        </p:nvGrpSpPr>
        <p:grpSpPr>
          <a:xfrm>
            <a:off x="3548799" y="3111349"/>
            <a:ext cx="5070474" cy="549275"/>
            <a:chOff x="2002013" y="2696444"/>
            <a:chExt cx="5070475" cy="549275"/>
          </a:xfrm>
        </p:grpSpPr>
        <p:grpSp>
          <p:nvGrpSpPr>
            <p:cNvPr id="26" name="Group 14"/>
            <p:cNvGrpSpPr/>
            <p:nvPr/>
          </p:nvGrpSpPr>
          <p:grpSpPr bwMode="auto">
            <a:xfrm>
              <a:off x="2002013" y="2696444"/>
              <a:ext cx="5070475" cy="549275"/>
              <a:chOff x="0" y="0"/>
              <a:chExt cx="3194" cy="346"/>
            </a:xfrm>
          </p:grpSpPr>
          <p:sp>
            <p:nvSpPr>
              <p:cNvPr id="28" name="AutoShape 14"/>
              <p:cNvSpPr>
                <a:spLocks noChangeArrowheads="1"/>
              </p:cNvSpPr>
              <p:nvPr/>
            </p:nvSpPr>
            <p:spPr bwMode="auto">
              <a:xfrm>
                <a:off x="154"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29" name="Text Box 15"/>
              <p:cNvSpPr txBox="1">
                <a:spLocks noChangeArrowheads="1"/>
              </p:cNvSpPr>
              <p:nvPr/>
            </p:nvSpPr>
            <p:spPr bwMode="auto">
              <a:xfrm>
                <a:off x="257" y="48"/>
                <a:ext cx="2633" cy="291"/>
              </a:xfrm>
              <a:prstGeom prst="rect">
                <a:avLst/>
              </a:prstGeom>
              <a:noFill/>
              <a:ln w="9525">
                <a:noFill/>
                <a:miter lim="800000"/>
              </a:ln>
            </p:spPr>
            <p:txBody>
              <a:bodyPr>
                <a:spAutoFit/>
              </a:bodyPr>
              <a:lstStyle/>
              <a:p>
                <a:pPr algn="ctr" eaLnBrk="0" hangingPunct="0"/>
                <a:endParaRPr lang="zh-CN" altLang="zh-CN" sz="2400" b="1" dirty="0">
                  <a:solidFill>
                    <a:schemeClr val="accent5">
                      <a:lumMod val="50000"/>
                    </a:schemeClr>
                  </a:solidFill>
                  <a:latin typeface="黑体" panose="02010609060101010101" pitchFamily="49" charset="-122"/>
                  <a:ea typeface="黑体" panose="02010609060101010101" pitchFamily="49" charset="-122"/>
                </a:endParaRPr>
              </a:p>
            </p:txBody>
          </p:sp>
          <p:grpSp>
            <p:nvGrpSpPr>
              <p:cNvPr id="30" name="Group 17"/>
              <p:cNvGrpSpPr/>
              <p:nvPr/>
            </p:nvGrpSpPr>
            <p:grpSpPr bwMode="auto">
              <a:xfrm>
                <a:off x="0" y="48"/>
                <a:ext cx="266" cy="298"/>
                <a:chOff x="0" y="0"/>
                <a:chExt cx="266" cy="298"/>
              </a:xfrm>
            </p:grpSpPr>
            <p:grpSp>
              <p:nvGrpSpPr>
                <p:cNvPr id="31" name="Group 18"/>
                <p:cNvGrpSpPr/>
                <p:nvPr/>
              </p:nvGrpSpPr>
              <p:grpSpPr bwMode="auto">
                <a:xfrm>
                  <a:off x="0" y="0"/>
                  <a:ext cx="266" cy="298"/>
                  <a:chOff x="0" y="0"/>
                  <a:chExt cx="266" cy="298"/>
                </a:xfrm>
              </p:grpSpPr>
              <p:pic>
                <p:nvPicPr>
                  <p:cNvPr id="33" name="Picture 1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34" name="Oval 19"/>
                  <p:cNvSpPr>
                    <a:spLocks noChangeArrowheads="1"/>
                  </p:cNvSpPr>
                  <p:nvPr/>
                </p:nvSpPr>
                <p:spPr bwMode="auto">
                  <a:xfrm flipH="1">
                    <a:off x="0" y="0"/>
                    <a:ext cx="266" cy="266"/>
                  </a:xfrm>
                  <a:prstGeom prst="ellipse">
                    <a:avLst/>
                  </a:prstGeom>
                  <a:gradFill rotWithShape="0">
                    <a:gsLst>
                      <a:gs pos="0">
                        <a:srgbClr val="FCF71A"/>
                      </a:gs>
                      <a:gs pos="100000">
                        <a:srgbClr val="908D0F"/>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5" name="Oval 20"/>
                  <p:cNvSpPr>
                    <a:spLocks noChangeArrowheads="1"/>
                  </p:cNvSpPr>
                  <p:nvPr/>
                </p:nvSpPr>
                <p:spPr bwMode="auto">
                  <a:xfrm flipH="1">
                    <a:off x="7" y="6"/>
                    <a:ext cx="254" cy="254"/>
                  </a:xfrm>
                  <a:prstGeom prst="ellipse">
                    <a:avLst/>
                  </a:prstGeom>
                  <a:gradFill rotWithShape="0">
                    <a:gsLst>
                      <a:gs pos="0">
                        <a:srgbClr val="A09D11"/>
                      </a:gs>
                      <a:gs pos="100000">
                        <a:srgbClr val="FCF71A">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36" name="Picture 2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32" name="Text Box 2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dirty="0">
                      <a:solidFill>
                        <a:srgbClr val="FFFFFF"/>
                      </a:solidFill>
                      <a:latin typeface="黑体" panose="02010609060101010101" pitchFamily="49" charset="-122"/>
                      <a:ea typeface="黑体" panose="02010609060101010101" pitchFamily="49" charset="-122"/>
                    </a:rPr>
                    <a:t>2</a:t>
                  </a:r>
                </a:p>
              </p:txBody>
            </p:sp>
          </p:grpSp>
        </p:grpSp>
        <p:sp>
          <p:nvSpPr>
            <p:cNvPr id="27" name="Text Box 47"/>
            <p:cNvSpPr txBox="1">
              <a:spLocks noChangeArrowheads="1"/>
            </p:cNvSpPr>
            <p:nvPr/>
          </p:nvSpPr>
          <p:spPr bwMode="auto">
            <a:xfrm>
              <a:off x="2556050" y="2729980"/>
              <a:ext cx="4179889" cy="461665"/>
            </a:xfrm>
            <a:prstGeom prst="rect">
              <a:avLst/>
            </a:prstGeom>
            <a:noFill/>
            <a:ln w="9525">
              <a:noFill/>
              <a:miter lim="800000"/>
            </a:ln>
          </p:spPr>
          <p:txBody>
            <a:bodyPr>
              <a:spAutoFit/>
            </a:bodyPr>
            <a:lstStyle/>
            <a:p>
              <a:pPr algn="ctr" eaLnBrk="0" hangingPunct="0"/>
              <a:r>
                <a:rPr lang="zh-CN" altLang="en-US" sz="2400" b="1" dirty="0">
                  <a:solidFill>
                    <a:srgbClr val="C00000"/>
                  </a:solidFill>
                  <a:latin typeface="黑体" panose="02010609060101010101" pitchFamily="49" charset="-122"/>
                  <a:ea typeface="黑体" panose="02010609060101010101" pitchFamily="49" charset="-122"/>
                </a:rPr>
                <a:t>隐私度量</a:t>
              </a:r>
            </a:p>
          </p:txBody>
        </p:sp>
      </p:grpSp>
      <p:grpSp>
        <p:nvGrpSpPr>
          <p:cNvPr id="37" name="Group 46"/>
          <p:cNvGrpSpPr/>
          <p:nvPr/>
        </p:nvGrpSpPr>
        <p:grpSpPr bwMode="auto">
          <a:xfrm>
            <a:off x="3555150" y="4074573"/>
            <a:ext cx="5064125" cy="547686"/>
            <a:chOff x="0" y="0"/>
            <a:chExt cx="3190" cy="345"/>
          </a:xfrm>
        </p:grpSpPr>
        <p:sp>
          <p:nvSpPr>
            <p:cNvPr id="38" name="AutoShape 46"/>
            <p:cNvSpPr>
              <a:spLocks noChangeArrowheads="1"/>
            </p:cNvSpPr>
            <p:nvPr/>
          </p:nvSpPr>
          <p:spPr bwMode="auto">
            <a:xfrm>
              <a:off x="150"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9" name="Text Box 47"/>
            <p:cNvSpPr txBox="1">
              <a:spLocks noChangeArrowheads="1"/>
            </p:cNvSpPr>
            <p:nvPr/>
          </p:nvSpPr>
          <p:spPr bwMode="auto">
            <a:xfrm>
              <a:off x="353"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rPr>
                <a:t> 常用的隐私保护方法</a:t>
              </a:r>
            </a:p>
          </p:txBody>
        </p:sp>
        <p:grpSp>
          <p:nvGrpSpPr>
            <p:cNvPr id="40" name="Group 49"/>
            <p:cNvGrpSpPr/>
            <p:nvPr/>
          </p:nvGrpSpPr>
          <p:grpSpPr bwMode="auto">
            <a:xfrm>
              <a:off x="0" y="47"/>
              <a:ext cx="266" cy="298"/>
              <a:chOff x="0" y="0"/>
              <a:chExt cx="266" cy="298"/>
            </a:xfrm>
          </p:grpSpPr>
          <p:grpSp>
            <p:nvGrpSpPr>
              <p:cNvPr id="41" name="Group 50"/>
              <p:cNvGrpSpPr/>
              <p:nvPr/>
            </p:nvGrpSpPr>
            <p:grpSpPr bwMode="auto">
              <a:xfrm>
                <a:off x="0" y="0"/>
                <a:ext cx="266" cy="298"/>
                <a:chOff x="0" y="0"/>
                <a:chExt cx="266" cy="298"/>
              </a:xfrm>
            </p:grpSpPr>
            <p:pic>
              <p:nvPicPr>
                <p:cNvPr id="43" name="Picture 50"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44" name="Oval 51"/>
                <p:cNvSpPr>
                  <a:spLocks noChangeArrowheads="1"/>
                </p:cNvSpPr>
                <p:nvPr/>
              </p:nvSpPr>
              <p:spPr bwMode="auto">
                <a:xfrm flipH="1">
                  <a:off x="0" y="0"/>
                  <a:ext cx="266" cy="266"/>
                </a:xfrm>
                <a:prstGeom prst="ellipse">
                  <a:avLst/>
                </a:prstGeom>
                <a:gradFill rotWithShape="0">
                  <a:gsLst>
                    <a:gs pos="0">
                      <a:srgbClr val="4D98E3"/>
                    </a:gs>
                    <a:gs pos="100000">
                      <a:srgbClr val="2C5782"/>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45" name="Oval 52"/>
                <p:cNvSpPr>
                  <a:spLocks noChangeArrowheads="1"/>
                </p:cNvSpPr>
                <p:nvPr/>
              </p:nvSpPr>
              <p:spPr bwMode="auto">
                <a:xfrm flipH="1">
                  <a:off x="7" y="6"/>
                  <a:ext cx="254" cy="254"/>
                </a:xfrm>
                <a:prstGeom prst="ellipse">
                  <a:avLst/>
                </a:prstGeom>
                <a:gradFill rotWithShape="0">
                  <a:gsLst>
                    <a:gs pos="0">
                      <a:srgbClr val="316190"/>
                    </a:gs>
                    <a:gs pos="100000">
                      <a:srgbClr val="4D98E3">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46" name="Picture 53"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42" name="Text Box 54"/>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3</a:t>
                </a:r>
                <a:endParaRPr lang="zh-CN" altLang="zh-CN" b="1" dirty="0">
                  <a:solidFill>
                    <a:srgbClr val="FFFFFF"/>
                  </a:solidFill>
                  <a:latin typeface="黑体" panose="02010609060101010101" pitchFamily="49" charset="-122"/>
                  <a:ea typeface="黑体" panose="02010609060101010101" pitchFamily="49" charset="-122"/>
                </a:endParaRPr>
              </a:p>
            </p:txBody>
          </p:sp>
        </p:grpSp>
      </p:grpSp>
      <p:grpSp>
        <p:nvGrpSpPr>
          <p:cNvPr id="58" name="Group 4">
            <a:extLst>
              <a:ext uri="{FF2B5EF4-FFF2-40B4-BE49-F238E27FC236}">
                <a16:creationId xmlns:a16="http://schemas.microsoft.com/office/drawing/2014/main" id="{78756093-1335-E344-9F07-C1332B6D0227}"/>
              </a:ext>
            </a:extLst>
          </p:cNvPr>
          <p:cNvGrpSpPr/>
          <p:nvPr/>
        </p:nvGrpSpPr>
        <p:grpSpPr bwMode="auto">
          <a:xfrm>
            <a:off x="3548799" y="5129834"/>
            <a:ext cx="5068886" cy="530225"/>
            <a:chOff x="0" y="0"/>
            <a:chExt cx="3193" cy="334"/>
          </a:xfrm>
        </p:grpSpPr>
        <p:sp>
          <p:nvSpPr>
            <p:cNvPr id="59" name="AutoShape 4">
              <a:extLst>
                <a:ext uri="{FF2B5EF4-FFF2-40B4-BE49-F238E27FC236}">
                  <a16:creationId xmlns:a16="http://schemas.microsoft.com/office/drawing/2014/main" id="{D2ADB92F-359E-624E-94BE-29A19BF63CA9}"/>
                </a:ext>
              </a:extLst>
            </p:cNvPr>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0" name="Text Box 5">
              <a:extLst>
                <a:ext uri="{FF2B5EF4-FFF2-40B4-BE49-F238E27FC236}">
                  <a16:creationId xmlns:a16="http://schemas.microsoft.com/office/drawing/2014/main" id="{60A0D95F-CC28-2D4A-AFFF-AEBCA4E16DBD}"/>
                </a:ext>
              </a:extLst>
            </p:cNvPr>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sym typeface="+mn-ea"/>
                </a:rPr>
                <a:t>位置隐私保护技术</a:t>
              </a:r>
            </a:p>
          </p:txBody>
        </p:sp>
        <p:grpSp>
          <p:nvGrpSpPr>
            <p:cNvPr id="61" name="Group 7">
              <a:extLst>
                <a:ext uri="{FF2B5EF4-FFF2-40B4-BE49-F238E27FC236}">
                  <a16:creationId xmlns:a16="http://schemas.microsoft.com/office/drawing/2014/main" id="{A20FC2A6-5085-A542-A865-8E447B31D22A}"/>
                </a:ext>
              </a:extLst>
            </p:cNvPr>
            <p:cNvGrpSpPr/>
            <p:nvPr/>
          </p:nvGrpSpPr>
          <p:grpSpPr bwMode="auto">
            <a:xfrm>
              <a:off x="0" y="28"/>
              <a:ext cx="266" cy="298"/>
              <a:chOff x="0" y="0"/>
              <a:chExt cx="266" cy="298"/>
            </a:xfrm>
          </p:grpSpPr>
          <p:grpSp>
            <p:nvGrpSpPr>
              <p:cNvPr id="62" name="Group 8">
                <a:extLst>
                  <a:ext uri="{FF2B5EF4-FFF2-40B4-BE49-F238E27FC236}">
                    <a16:creationId xmlns:a16="http://schemas.microsoft.com/office/drawing/2014/main" id="{2D5D5CF1-9164-5A48-A6B3-5EB1CCC90868}"/>
                  </a:ext>
                </a:extLst>
              </p:cNvPr>
              <p:cNvGrpSpPr/>
              <p:nvPr/>
            </p:nvGrpSpPr>
            <p:grpSpPr bwMode="auto">
              <a:xfrm>
                <a:off x="0" y="0"/>
                <a:ext cx="266" cy="298"/>
                <a:chOff x="0" y="0"/>
                <a:chExt cx="266" cy="298"/>
              </a:xfrm>
            </p:grpSpPr>
            <p:pic>
              <p:nvPicPr>
                <p:cNvPr id="64" name="Picture 8" descr="Picture2">
                  <a:extLst>
                    <a:ext uri="{FF2B5EF4-FFF2-40B4-BE49-F238E27FC236}">
                      <a16:creationId xmlns:a16="http://schemas.microsoft.com/office/drawing/2014/main" id="{46EA4147-0EC0-8648-BF0E-094D31FCEE1B}"/>
                    </a:ext>
                  </a:extLst>
                </p:cNvPr>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65" name="Oval 9">
                  <a:extLst>
                    <a:ext uri="{FF2B5EF4-FFF2-40B4-BE49-F238E27FC236}">
                      <a16:creationId xmlns:a16="http://schemas.microsoft.com/office/drawing/2014/main" id="{C07A2258-17B9-C342-915B-0A29DF4DAC68}"/>
                    </a:ext>
                  </a:extLst>
                </p:cNvPr>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6" name="Oval 10">
                  <a:extLst>
                    <a:ext uri="{FF2B5EF4-FFF2-40B4-BE49-F238E27FC236}">
                      <a16:creationId xmlns:a16="http://schemas.microsoft.com/office/drawing/2014/main" id="{A25DB5BB-92AC-A144-BF91-1FB0CD6A81FC}"/>
                    </a:ext>
                  </a:extLst>
                </p:cNvPr>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67" name="Picture 11" descr="Picture1">
                  <a:extLst>
                    <a:ext uri="{FF2B5EF4-FFF2-40B4-BE49-F238E27FC236}">
                      <a16:creationId xmlns:a16="http://schemas.microsoft.com/office/drawing/2014/main" id="{63A8838B-58D7-C848-93A6-D85720C4DB00}"/>
                    </a:ext>
                  </a:extLst>
                </p:cNvPr>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63" name="Text Box 12">
                <a:extLst>
                  <a:ext uri="{FF2B5EF4-FFF2-40B4-BE49-F238E27FC236}">
                    <a16:creationId xmlns:a16="http://schemas.microsoft.com/office/drawing/2014/main" id="{B77A7B39-23D3-2743-91A7-F7DDA54B6D80}"/>
                  </a:ext>
                </a:extLst>
              </p:cNvPr>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4</a:t>
                </a:r>
                <a:endParaRPr lang="zh-CN" altLang="zh-CN" b="1" dirty="0">
                  <a:solidFill>
                    <a:srgbClr val="FFFFFF"/>
                  </a:solidFill>
                  <a:latin typeface="黑体" panose="02010609060101010101" pitchFamily="49" charset="-122"/>
                  <a:ea typeface="黑体" panose="02010609060101010101" pitchFamily="49" charset="-122"/>
                </a:endParaRPr>
              </a:p>
            </p:txBody>
          </p:sp>
        </p:grpSp>
      </p:grpSp>
    </p:spTree>
    <p:extLst>
      <p:ext uri="{BB962C8B-B14F-4D97-AF65-F5344CB8AC3E}">
        <p14:creationId xmlns:p14="http://schemas.microsoft.com/office/powerpoint/2010/main" val="356367816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356852CF-EE96-EF41-A533-3A6A591008A5}"/>
              </a:ext>
            </a:extLst>
          </p:cNvPr>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隐私保护技术的性能评价指标 </a:t>
            </a:r>
          </a:p>
        </p:txBody>
      </p:sp>
      <p:graphicFrame>
        <p:nvGraphicFramePr>
          <p:cNvPr id="5" name="图示 4">
            <a:extLst>
              <a:ext uri="{FF2B5EF4-FFF2-40B4-BE49-F238E27FC236}">
                <a16:creationId xmlns:a16="http://schemas.microsoft.com/office/drawing/2014/main" id="{BD9FB22B-9C08-E748-B080-DBE4A9F5E85B}"/>
              </a:ext>
            </a:extLst>
          </p:cNvPr>
          <p:cNvGraphicFramePr/>
          <p:nvPr>
            <p:extLst>
              <p:ext uri="{D42A27DB-BD31-4B8C-83A1-F6EECF244321}">
                <p14:modId xmlns:p14="http://schemas.microsoft.com/office/powerpoint/2010/main" val="3724490027"/>
              </p:ext>
            </p:extLst>
          </p:nvPr>
        </p:nvGraphicFramePr>
        <p:xfrm>
          <a:off x="2540000" y="1546167"/>
          <a:ext cx="7112000" cy="415990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41027719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1C43D76-AD5D-1D4B-A76D-9F293E52EFB1}"/>
              </a:ext>
            </a:extLst>
          </p:cNvPr>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endParaRPr lang="zh-CN" altLang="en-US" sz="24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2" name="矩形 1">
            <a:extLst>
              <a:ext uri="{FF2B5EF4-FFF2-40B4-BE49-F238E27FC236}">
                <a16:creationId xmlns:a16="http://schemas.microsoft.com/office/drawing/2014/main" id="{D69E74E6-CABB-6D4F-8553-1A39C3ECAC42}"/>
              </a:ext>
            </a:extLst>
          </p:cNvPr>
          <p:cNvSpPr/>
          <p:nvPr/>
        </p:nvSpPr>
        <p:spPr>
          <a:xfrm>
            <a:off x="368011" y="1105284"/>
            <a:ext cx="11236556" cy="5228483"/>
          </a:xfrm>
          <a:prstGeom prst="rect">
            <a:avLst/>
          </a:prstGeom>
        </p:spPr>
        <p:txBody>
          <a:bodyPr wrap="square">
            <a:spAutoFit/>
          </a:bodyPr>
          <a:lstStyle/>
          <a:p>
            <a:pPr marL="358775" lvl="2" indent="-342900">
              <a:lnSpc>
                <a:spcPct val="150000"/>
              </a:lnSpc>
              <a:spcAft>
                <a:spcPts val="1200"/>
              </a:spcAft>
              <a:buSzPct val="96000"/>
              <a:buFont typeface="Arial" panose="020B0604020202020204" pitchFamily="34" charset="0"/>
              <a:buChar char="•"/>
            </a:pPr>
            <a:r>
              <a:rPr lang="zh-CN" altLang="zh-CN" sz="2400" b="1" dirty="0">
                <a:solidFill>
                  <a:srgbClr val="C00000"/>
                </a:solidFill>
                <a:latin typeface="+mn-ea"/>
              </a:rPr>
              <a:t>隐私度量</a:t>
            </a:r>
            <a:r>
              <a:rPr lang="zh-CN" altLang="en-US" sz="2400" dirty="0">
                <a:latin typeface="+mn-ea"/>
              </a:rPr>
              <a:t>：</a:t>
            </a:r>
            <a:r>
              <a:rPr lang="zh-CN" altLang="zh-CN" sz="2400" dirty="0">
                <a:latin typeface="+mn-ea"/>
              </a:rPr>
              <a:t>用来评估个人的隐私水平及隐私保护技术能达到的效果，同时也为了测量“隐私”这个概念。</a:t>
            </a:r>
            <a:endParaRPr lang="en-US" altLang="zh-CN" sz="2400" dirty="0">
              <a:latin typeface="+mn-ea"/>
            </a:endParaRPr>
          </a:p>
          <a:p>
            <a:pPr marL="358775" lvl="2" indent="-342900">
              <a:lnSpc>
                <a:spcPct val="150000"/>
              </a:lnSpc>
              <a:spcAft>
                <a:spcPts val="1200"/>
              </a:spcAft>
              <a:buSzPct val="96000"/>
              <a:buFont typeface="Arial" panose="020B0604020202020204" pitchFamily="34" charset="0"/>
              <a:buChar char="•"/>
            </a:pPr>
            <a:r>
              <a:rPr lang="zh-CN" altLang="en-US" sz="2400" dirty="0">
                <a:latin typeface="+mn-ea"/>
              </a:rPr>
              <a:t>不同的隐私保护技术在不同的隐私需求下，处理数据的方式和性能不同，目前还没有一种通用度量方法能够度量所有隐私保护技术的隐私保护强度</a:t>
            </a:r>
            <a:r>
              <a:rPr lang="en-US" altLang="zh-CN" sz="2400" dirty="0">
                <a:latin typeface="+mn-ea"/>
              </a:rPr>
              <a:t>. </a:t>
            </a:r>
            <a:endParaRPr lang="zh-CN" altLang="en-US" sz="2400" dirty="0">
              <a:latin typeface="+mn-ea"/>
            </a:endParaRPr>
          </a:p>
          <a:p>
            <a:pPr marL="358775" lvl="2" indent="-342900">
              <a:lnSpc>
                <a:spcPct val="150000"/>
              </a:lnSpc>
              <a:spcAft>
                <a:spcPts val="1200"/>
              </a:spcAft>
              <a:buSzPct val="96000"/>
              <a:buFont typeface="Arial" panose="020B0604020202020204" pitchFamily="34" charset="0"/>
              <a:buChar char="•"/>
            </a:pPr>
            <a:r>
              <a:rPr lang="zh-CN" altLang="en-US" sz="2400" dirty="0">
                <a:latin typeface="+mn-ea"/>
              </a:rPr>
              <a:t>根据隐私度量方法的不同特点</a:t>
            </a:r>
            <a:r>
              <a:rPr lang="en-US" altLang="zh-CN" sz="2400" dirty="0">
                <a:latin typeface="+mn-ea"/>
              </a:rPr>
              <a:t>,</a:t>
            </a:r>
            <a:r>
              <a:rPr lang="zh-CN" altLang="en-US" sz="2400" dirty="0">
                <a:latin typeface="+mn-ea"/>
              </a:rPr>
              <a:t>可分成：</a:t>
            </a:r>
            <a:endParaRPr lang="en-US" altLang="zh-CN" sz="2400" dirty="0">
              <a:latin typeface="+mn-ea"/>
            </a:endParaRPr>
          </a:p>
          <a:p>
            <a:pPr marL="815975" lvl="3" indent="-342900">
              <a:lnSpc>
                <a:spcPct val="150000"/>
              </a:lnSpc>
              <a:spcAft>
                <a:spcPts val="1200"/>
              </a:spcAft>
              <a:buSzPct val="96000"/>
              <a:buFont typeface="Wingdings" pitchFamily="2" charset="2"/>
              <a:buChar char="ü"/>
            </a:pPr>
            <a:r>
              <a:rPr lang="zh-CN" altLang="en-US" sz="2400" b="1" dirty="0">
                <a:latin typeface="+mn-ea"/>
              </a:rPr>
              <a:t>基于匿名的隐私度量方法</a:t>
            </a:r>
            <a:endParaRPr lang="en-US" altLang="zh-CN" sz="2400" b="1" dirty="0">
              <a:latin typeface="+mn-ea"/>
            </a:endParaRPr>
          </a:p>
          <a:p>
            <a:pPr marL="815975" lvl="3" indent="-342900">
              <a:lnSpc>
                <a:spcPct val="150000"/>
              </a:lnSpc>
              <a:spcAft>
                <a:spcPts val="1200"/>
              </a:spcAft>
              <a:buSzPct val="96000"/>
              <a:buFont typeface="Wingdings" pitchFamily="2" charset="2"/>
              <a:buChar char="ü"/>
            </a:pPr>
            <a:r>
              <a:rPr lang="zh-CN" altLang="en-US" sz="2400" b="1" dirty="0">
                <a:latin typeface="+mn-ea"/>
              </a:rPr>
              <a:t>基于信息熵的隐私度量方法</a:t>
            </a:r>
            <a:endParaRPr lang="en-US" altLang="zh-CN" sz="2400" b="1" dirty="0">
              <a:latin typeface="+mn-ea"/>
            </a:endParaRPr>
          </a:p>
          <a:p>
            <a:pPr marL="815975" lvl="3" indent="-342900">
              <a:lnSpc>
                <a:spcPct val="150000"/>
              </a:lnSpc>
              <a:spcAft>
                <a:spcPts val="1200"/>
              </a:spcAft>
              <a:buSzPct val="96000"/>
              <a:buFont typeface="Wingdings" pitchFamily="2" charset="2"/>
              <a:buChar char="ü"/>
            </a:pPr>
            <a:r>
              <a:rPr lang="zh-CN" altLang="en-US" sz="2400" b="1" dirty="0">
                <a:latin typeface="+mn-ea"/>
              </a:rPr>
              <a:t>基于差分隐私的隐私度量方法</a:t>
            </a:r>
          </a:p>
        </p:txBody>
      </p:sp>
    </p:spTree>
    <p:extLst>
      <p:ext uri="{BB962C8B-B14F-4D97-AF65-F5344CB8AC3E}">
        <p14:creationId xmlns:p14="http://schemas.microsoft.com/office/powerpoint/2010/main" val="6928736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2">
                                            <p:txEl>
                                              <p:pRg st="5" end="5"/>
                                            </p:txEl>
                                          </p:spTgt>
                                        </p:tgtEl>
                                        <p:attrNameLst>
                                          <p:attrName>style.visibility</p:attrName>
                                        </p:attrNameLst>
                                      </p:cBhvr>
                                      <p:to>
                                        <p:strVal val="visible"/>
                                      </p:to>
                                    </p:set>
                                    <p:anim calcmode="lin" valueType="num">
                                      <p:cBhvr additive="base">
                                        <p:cTn id="25"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B8DC21B1-6235-C948-A04B-3CB6B3D9588B}"/>
              </a:ext>
            </a:extLst>
          </p:cNvPr>
          <p:cNvSpPr>
            <a:spLocks noGrp="1"/>
          </p:cNvSpPr>
          <p:nvPr>
            <p:ph idx="1"/>
          </p:nvPr>
        </p:nvSpPr>
        <p:spPr>
          <a:xfrm>
            <a:off x="3863340" y="3182937"/>
            <a:ext cx="4465320" cy="492125"/>
          </a:xfrm>
        </p:spPr>
        <p:txBody>
          <a:bodyPr>
            <a:normAutofit fontScale="92500" lnSpcReduction="10000"/>
          </a:bodyPr>
          <a:lstStyle/>
          <a:p>
            <a:pPr marL="0" indent="0" algn="ctr">
              <a:buNone/>
            </a:pPr>
            <a:r>
              <a:rPr lang="zh-CN" altLang="en-US" sz="3200" b="1" dirty="0">
                <a:solidFill>
                  <a:srgbClr val="C00000"/>
                </a:solidFill>
                <a:latin typeface="+mn-ea"/>
              </a:rPr>
              <a:t>基于匿名的隐私度量方法</a:t>
            </a:r>
            <a:endParaRPr lang="en-US" altLang="zh-CN" sz="3200" b="1" dirty="0">
              <a:solidFill>
                <a:srgbClr val="C00000"/>
              </a:solidFill>
              <a:latin typeface="+mn-ea"/>
            </a:endParaRPr>
          </a:p>
        </p:txBody>
      </p:sp>
    </p:spTree>
    <p:extLst>
      <p:ext uri="{BB962C8B-B14F-4D97-AF65-F5344CB8AC3E}">
        <p14:creationId xmlns:p14="http://schemas.microsoft.com/office/powerpoint/2010/main" val="6380650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1C43D76-AD5D-1D4B-A76D-9F293E52EFB1}"/>
              </a:ext>
            </a:extLst>
          </p:cNvPr>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k-anonymity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匿名）</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graphicFrame>
        <p:nvGraphicFramePr>
          <p:cNvPr id="5" name="Group 3">
            <a:extLst>
              <a:ext uri="{FF2B5EF4-FFF2-40B4-BE49-F238E27FC236}">
                <a16:creationId xmlns:a16="http://schemas.microsoft.com/office/drawing/2014/main" id="{35882B7E-CD21-B344-9195-E1364C6B3BBB}"/>
              </a:ext>
            </a:extLst>
          </p:cNvPr>
          <p:cNvGraphicFramePr>
            <a:graphicFrameLocks/>
          </p:cNvGraphicFramePr>
          <p:nvPr>
            <p:extLst>
              <p:ext uri="{D42A27DB-BD31-4B8C-83A1-F6EECF244321}">
                <p14:modId xmlns:p14="http://schemas.microsoft.com/office/powerpoint/2010/main" val="3049889577"/>
              </p:ext>
            </p:extLst>
          </p:nvPr>
        </p:nvGraphicFramePr>
        <p:xfrm>
          <a:off x="6583732" y="2776451"/>
          <a:ext cx="3352800" cy="2133600"/>
        </p:xfrm>
        <a:graphic>
          <a:graphicData uri="http://schemas.openxmlformats.org/drawingml/2006/table">
            <a:tbl>
              <a:tblPr/>
              <a:tblGrid>
                <a:gridCol w="705597">
                  <a:extLst>
                    <a:ext uri="{9D8B030D-6E8A-4147-A177-3AD203B41FA5}">
                      <a16:colId xmlns:a16="http://schemas.microsoft.com/office/drawing/2014/main" val="20000"/>
                    </a:ext>
                  </a:extLst>
                </a:gridCol>
                <a:gridCol w="934307">
                  <a:extLst>
                    <a:ext uri="{9D8B030D-6E8A-4147-A177-3AD203B41FA5}">
                      <a16:colId xmlns:a16="http://schemas.microsoft.com/office/drawing/2014/main" val="20001"/>
                    </a:ext>
                  </a:extLst>
                </a:gridCol>
                <a:gridCol w="856448">
                  <a:extLst>
                    <a:ext uri="{9D8B030D-6E8A-4147-A177-3AD203B41FA5}">
                      <a16:colId xmlns:a16="http://schemas.microsoft.com/office/drawing/2014/main" val="20002"/>
                    </a:ext>
                  </a:extLst>
                </a:gridCol>
                <a:gridCol w="856448">
                  <a:extLst>
                    <a:ext uri="{9D8B030D-6E8A-4147-A177-3AD203B41FA5}">
                      <a16:colId xmlns:a16="http://schemas.microsoft.com/office/drawing/2014/main" val="20003"/>
                    </a:ext>
                  </a:extLst>
                </a:gridCol>
              </a:tblGrid>
              <a:tr h="3556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Name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Zipcode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Sex</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Alice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47677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Bob</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47983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65</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Carol</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47677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Dan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47532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23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M</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55600">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Ellen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46789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dirty="0">
                          <a:ln>
                            <a:noFill/>
                          </a:ln>
                          <a:solidFill>
                            <a:schemeClr val="tx1"/>
                          </a:solidFill>
                          <a:effectLst/>
                          <a:latin typeface="Verdana" pitchFamily="34" charset="0"/>
                          <a:ea typeface="宋体" pitchFamily="2" charset="-122"/>
                        </a:rPr>
                        <a:t>F</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bl>
          </a:graphicData>
        </a:graphic>
      </p:graphicFrame>
      <p:sp>
        <p:nvSpPr>
          <p:cNvPr id="6" name="Rectangle 40">
            <a:extLst>
              <a:ext uri="{FF2B5EF4-FFF2-40B4-BE49-F238E27FC236}">
                <a16:creationId xmlns:a16="http://schemas.microsoft.com/office/drawing/2014/main" id="{1477F06B-CCE1-6042-AFB7-8CE8B5759AFC}"/>
              </a:ext>
            </a:extLst>
          </p:cNvPr>
          <p:cNvSpPr>
            <a:spLocks noChangeArrowheads="1"/>
          </p:cNvSpPr>
          <p:nvPr/>
        </p:nvSpPr>
        <p:spPr bwMode="auto">
          <a:xfrm>
            <a:off x="6812332" y="2243051"/>
            <a:ext cx="31242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eaLnBrk="1" hangingPunct="1">
              <a:buFont typeface="Wingdings" pitchFamily="2" charset="2"/>
              <a:buNone/>
            </a:pPr>
            <a:r>
              <a:rPr lang="en-US" altLang="zh-CN" sz="2000" dirty="0">
                <a:solidFill>
                  <a:schemeClr val="tx1"/>
                </a:solidFill>
                <a:ea typeface="宋体" panose="02010600030101010101" pitchFamily="2" charset="-122"/>
              </a:rPr>
              <a:t>Voter registration data</a:t>
            </a:r>
          </a:p>
        </p:txBody>
      </p:sp>
      <p:sp>
        <p:nvSpPr>
          <p:cNvPr id="7" name="Oval 41">
            <a:extLst>
              <a:ext uri="{FF2B5EF4-FFF2-40B4-BE49-F238E27FC236}">
                <a16:creationId xmlns:a16="http://schemas.microsoft.com/office/drawing/2014/main" id="{C7AE94C0-C542-6248-B94C-C70DB15DD950}"/>
              </a:ext>
            </a:extLst>
          </p:cNvPr>
          <p:cNvSpPr>
            <a:spLocks noChangeArrowheads="1"/>
          </p:cNvSpPr>
          <p:nvPr/>
        </p:nvSpPr>
        <p:spPr bwMode="auto">
          <a:xfrm>
            <a:off x="7193332" y="3081251"/>
            <a:ext cx="2667000" cy="381000"/>
          </a:xfrm>
          <a:prstGeom prst="ellipse">
            <a:avLst/>
          </a:pr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zh-CN" altLang="zh-CN"/>
          </a:p>
        </p:txBody>
      </p:sp>
      <p:sp>
        <p:nvSpPr>
          <p:cNvPr id="8" name="Oval 42">
            <a:extLst>
              <a:ext uri="{FF2B5EF4-FFF2-40B4-BE49-F238E27FC236}">
                <a16:creationId xmlns:a16="http://schemas.microsoft.com/office/drawing/2014/main" id="{816E1642-6C3D-C441-B454-BC80A7B78ED4}"/>
              </a:ext>
            </a:extLst>
          </p:cNvPr>
          <p:cNvSpPr>
            <a:spLocks noChangeArrowheads="1"/>
          </p:cNvSpPr>
          <p:nvPr/>
        </p:nvSpPr>
        <p:spPr bwMode="auto">
          <a:xfrm>
            <a:off x="2545132" y="3233651"/>
            <a:ext cx="1925638" cy="381000"/>
          </a:xfrm>
          <a:prstGeom prst="ellipse">
            <a:avLst/>
          </a:pr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zh-CN" altLang="zh-CN"/>
          </a:p>
        </p:txBody>
      </p:sp>
      <p:graphicFrame>
        <p:nvGraphicFramePr>
          <p:cNvPr id="9" name="Group 114">
            <a:extLst>
              <a:ext uri="{FF2B5EF4-FFF2-40B4-BE49-F238E27FC236}">
                <a16:creationId xmlns:a16="http://schemas.microsoft.com/office/drawing/2014/main" id="{E91CFBA0-952B-C04A-8673-123F34FAD009}"/>
              </a:ext>
            </a:extLst>
          </p:cNvPr>
          <p:cNvGraphicFramePr>
            <a:graphicFrameLocks noGrp="1"/>
          </p:cNvGraphicFramePr>
          <p:nvPr>
            <p:extLst>
              <p:ext uri="{D42A27DB-BD31-4B8C-83A1-F6EECF244321}">
                <p14:modId xmlns:p14="http://schemas.microsoft.com/office/powerpoint/2010/main" val="2211065111"/>
              </p:ext>
            </p:extLst>
          </p:nvPr>
        </p:nvGraphicFramePr>
        <p:xfrm>
          <a:off x="2621332" y="2776451"/>
          <a:ext cx="3429000" cy="2073272"/>
        </p:xfrm>
        <a:graphic>
          <a:graphicData uri="http://schemas.openxmlformats.org/drawingml/2006/table">
            <a:tbl>
              <a:tblPr/>
              <a:tblGrid>
                <a:gridCol w="895350">
                  <a:extLst>
                    <a:ext uri="{9D8B030D-6E8A-4147-A177-3AD203B41FA5}">
                      <a16:colId xmlns:a16="http://schemas.microsoft.com/office/drawing/2014/main" val="20000"/>
                    </a:ext>
                  </a:extLst>
                </a:gridCol>
                <a:gridCol w="506413">
                  <a:extLst>
                    <a:ext uri="{9D8B030D-6E8A-4147-A177-3AD203B41FA5}">
                      <a16:colId xmlns:a16="http://schemas.microsoft.com/office/drawing/2014/main" val="20001"/>
                    </a:ext>
                  </a:extLst>
                </a:gridCol>
                <a:gridCol w="506412">
                  <a:extLst>
                    <a:ext uri="{9D8B030D-6E8A-4147-A177-3AD203B41FA5}">
                      <a16:colId xmlns:a16="http://schemas.microsoft.com/office/drawing/2014/main" val="20002"/>
                    </a:ext>
                  </a:extLst>
                </a:gridCol>
                <a:gridCol w="1520825">
                  <a:extLst>
                    <a:ext uri="{9D8B030D-6E8A-4147-A177-3AD203B41FA5}">
                      <a16:colId xmlns:a16="http://schemas.microsoft.com/office/drawing/2014/main" val="20003"/>
                    </a:ext>
                  </a:extLst>
                </a:gridCol>
              </a:tblGrid>
              <a:tr h="259159">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QID</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SA</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Zipcode</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Age</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Sex</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Disease</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47677</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29</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F</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dirty="0">
                          <a:ln>
                            <a:noFill/>
                          </a:ln>
                          <a:solidFill>
                            <a:schemeClr val="tx1"/>
                          </a:solidFill>
                          <a:effectLst/>
                          <a:latin typeface="Verdana" pitchFamily="34" charset="0"/>
                          <a:ea typeface="宋体" pitchFamily="2" charset="-122"/>
                        </a:rPr>
                        <a:t>Ovarian Cancer</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47602</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22</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F</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Ovarian Cancer</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47678</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27</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M</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Prostate Cancer</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47905</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43</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M</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Flu</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47909</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52</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F</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Heart Disease</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47906</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47</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M</a:t>
                      </a:r>
                    </a:p>
                  </a:txBody>
                  <a:tcPr marT="45734" marB="45734"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dirty="0">
                          <a:ln>
                            <a:noFill/>
                          </a:ln>
                          <a:solidFill>
                            <a:schemeClr val="tx1"/>
                          </a:solidFill>
                          <a:effectLst/>
                          <a:latin typeface="Verdana" pitchFamily="34" charset="0"/>
                          <a:ea typeface="宋体" pitchFamily="2" charset="-122"/>
                        </a:rPr>
                        <a:t>Heart Disease</a:t>
                      </a:r>
                    </a:p>
                  </a:txBody>
                  <a:tcPr marT="45734" marB="45734"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0" name="AutoShape 89">
            <a:extLst>
              <a:ext uri="{FF2B5EF4-FFF2-40B4-BE49-F238E27FC236}">
                <a16:creationId xmlns:a16="http://schemas.microsoft.com/office/drawing/2014/main" id="{0B4E8DCC-8DEB-5D46-BA0C-C9FBAC3119A0}"/>
              </a:ext>
            </a:extLst>
          </p:cNvPr>
          <p:cNvSpPr>
            <a:spLocks noChangeArrowheads="1"/>
          </p:cNvSpPr>
          <p:nvPr/>
        </p:nvSpPr>
        <p:spPr bwMode="auto">
          <a:xfrm>
            <a:off x="1745032" y="2700251"/>
            <a:ext cx="914400" cy="2209800"/>
          </a:xfrm>
          <a:prstGeom prst="roundRect">
            <a:avLst>
              <a:gd name="adj" fmla="val 16667"/>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zh-CN" altLang="zh-CN"/>
          </a:p>
        </p:txBody>
      </p:sp>
      <p:graphicFrame>
        <p:nvGraphicFramePr>
          <p:cNvPr id="11" name="Group 113">
            <a:extLst>
              <a:ext uri="{FF2B5EF4-FFF2-40B4-BE49-F238E27FC236}">
                <a16:creationId xmlns:a16="http://schemas.microsoft.com/office/drawing/2014/main" id="{8F25DF0A-B05C-764E-893F-722D9CE95042}"/>
              </a:ext>
            </a:extLst>
          </p:cNvPr>
          <p:cNvGraphicFramePr>
            <a:graphicFrameLocks noGrp="1"/>
          </p:cNvGraphicFramePr>
          <p:nvPr>
            <p:extLst>
              <p:ext uri="{D42A27DB-BD31-4B8C-83A1-F6EECF244321}">
                <p14:modId xmlns:p14="http://schemas.microsoft.com/office/powerpoint/2010/main" val="3349001557"/>
              </p:ext>
            </p:extLst>
          </p:nvPr>
        </p:nvGraphicFramePr>
        <p:xfrm>
          <a:off x="1783132" y="2776451"/>
          <a:ext cx="838200" cy="2073272"/>
        </p:xfrm>
        <a:graphic>
          <a:graphicData uri="http://schemas.openxmlformats.org/drawingml/2006/table">
            <a:tbl>
              <a:tblPr/>
              <a:tblGrid>
                <a:gridCol w="838200">
                  <a:extLst>
                    <a:ext uri="{9D8B030D-6E8A-4147-A177-3AD203B41FA5}">
                      <a16:colId xmlns:a16="http://schemas.microsoft.com/office/drawing/2014/main" val="20000"/>
                    </a:ext>
                  </a:extLst>
                </a:gridCol>
              </a:tblGrid>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ID</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Name</a:t>
                      </a: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Alice</a:t>
                      </a: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Betty</a:t>
                      </a: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Charles</a:t>
                      </a: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David</a:t>
                      </a: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Emily</a:t>
                      </a:r>
                    </a:p>
                  </a:txBody>
                  <a:tcPr marT="45734" marB="4573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9159">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dirty="0">
                          <a:ln>
                            <a:noFill/>
                          </a:ln>
                          <a:solidFill>
                            <a:schemeClr val="tx1"/>
                          </a:solidFill>
                          <a:effectLst/>
                          <a:latin typeface="Verdana" pitchFamily="34" charset="0"/>
                          <a:ea typeface="宋体" pitchFamily="2" charset="-122"/>
                        </a:rPr>
                        <a:t>Fred</a:t>
                      </a:r>
                    </a:p>
                  </a:txBody>
                  <a:tcPr marT="45734" marB="4573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12" name="Rectangle 112">
            <a:extLst>
              <a:ext uri="{FF2B5EF4-FFF2-40B4-BE49-F238E27FC236}">
                <a16:creationId xmlns:a16="http://schemas.microsoft.com/office/drawing/2014/main" id="{442D7FC5-CBE6-E14C-8093-C2FA9803FC40}"/>
              </a:ext>
            </a:extLst>
          </p:cNvPr>
          <p:cNvSpPr>
            <a:spLocks noChangeArrowheads="1"/>
          </p:cNvSpPr>
          <p:nvPr/>
        </p:nvSpPr>
        <p:spPr bwMode="auto">
          <a:xfrm>
            <a:off x="2316532" y="2243051"/>
            <a:ext cx="3200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eaLnBrk="1" hangingPunct="1">
              <a:buFont typeface="Wingdings" pitchFamily="2" charset="2"/>
              <a:buNone/>
            </a:pPr>
            <a:r>
              <a:rPr lang="en-US" altLang="zh-CN" sz="2000" dirty="0">
                <a:solidFill>
                  <a:schemeClr val="tx1"/>
                </a:solidFill>
                <a:ea typeface="宋体" panose="02010600030101010101" pitchFamily="2" charset="-122"/>
              </a:rPr>
              <a:t>Microdata</a:t>
            </a:r>
          </a:p>
        </p:txBody>
      </p:sp>
    </p:spTree>
    <p:extLst>
      <p:ext uri="{BB962C8B-B14F-4D97-AF65-F5344CB8AC3E}">
        <p14:creationId xmlns:p14="http://schemas.microsoft.com/office/powerpoint/2010/main" val="1244771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xit" presetSubtype="5" fill="hold" nodeType="clickEffect">
                                  <p:stCondLst>
                                    <p:cond delay="0"/>
                                  </p:stCondLst>
                                  <p:childTnLst>
                                    <p:animEffect transition="out" filter="blinds(vertical)">
                                      <p:cBhvr>
                                        <p:cTn id="11" dur="500"/>
                                        <p:tgtEl>
                                          <p:spTgt spid="11"/>
                                        </p:tgtEl>
                                      </p:cBhvr>
                                    </p:animEffect>
                                    <p:set>
                                      <p:cBhvr>
                                        <p:cTn id="12" dur="1" fill="hold">
                                          <p:stCondLst>
                                            <p:cond delay="499"/>
                                          </p:stCondLst>
                                        </p:cTn>
                                        <p:tgtEl>
                                          <p:spTgt spid="11"/>
                                        </p:tgtEl>
                                        <p:attrNameLst>
                                          <p:attrName>style.visibility</p:attrName>
                                        </p:attrNameLst>
                                      </p:cBhvr>
                                      <p:to>
                                        <p:strVal val="hidden"/>
                                      </p:to>
                                    </p:set>
                                  </p:childTnLst>
                                </p:cTn>
                              </p:par>
                              <p:par>
                                <p:cTn id="13" presetID="3" presetClass="exit" presetSubtype="5" fill="hold" grpId="1" nodeType="withEffect">
                                  <p:stCondLst>
                                    <p:cond delay="0"/>
                                  </p:stCondLst>
                                  <p:childTnLst>
                                    <p:animEffect transition="out" filter="blinds(vertical)">
                                      <p:cBhvr>
                                        <p:cTn id="14" dur="500"/>
                                        <p:tgtEl>
                                          <p:spTgt spid="10"/>
                                        </p:tgtEl>
                                      </p:cBhvr>
                                    </p:animEffect>
                                    <p:set>
                                      <p:cBhvr>
                                        <p:cTn id="15" dur="1" fill="hold">
                                          <p:stCondLst>
                                            <p:cond delay="499"/>
                                          </p:stCondLst>
                                        </p:cTn>
                                        <p:tgtEl>
                                          <p:spTgt spid="10"/>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par>
                                <p:cTn id="21" presetID="3" presetClass="entr" presetSubtype="10" fill="hold"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dissolv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dissolve">
                                      <p:cBhvr>
                                        <p:cTn id="3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10" grpId="0" animBg="1"/>
      <p:bldP spid="10" grpId="1"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1C43D76-AD5D-1D4B-A76D-9F293E52EFB1}"/>
              </a:ext>
            </a:extLst>
          </p:cNvPr>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k-anonymity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匿名）</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3" name="矩形 2">
            <a:extLst>
              <a:ext uri="{FF2B5EF4-FFF2-40B4-BE49-F238E27FC236}">
                <a16:creationId xmlns:a16="http://schemas.microsoft.com/office/drawing/2014/main" id="{8C0E598D-BD4F-C64A-9563-27B4856A6175}"/>
              </a:ext>
            </a:extLst>
          </p:cNvPr>
          <p:cNvSpPr/>
          <p:nvPr/>
        </p:nvSpPr>
        <p:spPr>
          <a:xfrm>
            <a:off x="368010" y="1110918"/>
            <a:ext cx="11070303" cy="96122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b="1" dirty="0">
                <a:solidFill>
                  <a:srgbClr val="C00000"/>
                </a:solidFill>
                <a:latin typeface="Microsoft YaHei" panose="020B0503020204020204" pitchFamily="34" charset="-122"/>
                <a:ea typeface="Microsoft YaHei" panose="020B0503020204020204" pitchFamily="34" charset="-122"/>
              </a:rPr>
              <a:t>前提条件</a:t>
            </a:r>
            <a:r>
              <a:rPr lang="zh-CN" altLang="en-US" sz="2000" dirty="0">
                <a:latin typeface="Microsoft YaHei" panose="020B0503020204020204" pitchFamily="34" charset="-122"/>
                <a:ea typeface="Microsoft YaHei" panose="020B0503020204020204" pitchFamily="34" charset="-122"/>
              </a:rPr>
              <a:t>：数据持有者可以准确的识别出准标识符集合。</a:t>
            </a:r>
            <a:endParaRPr lang="en-US" altLang="zh-CN" sz="2000" dirty="0">
              <a:latin typeface="Microsoft YaHei" panose="020B0503020204020204" pitchFamily="34" charset="-122"/>
              <a:ea typeface="Microsoft YaHei" panose="020B0503020204020204" pitchFamily="34" charset="-122"/>
            </a:endParaRPr>
          </a:p>
          <a:p>
            <a:pPr marL="342900" indent="-342900">
              <a:lnSpc>
                <a:spcPct val="150000"/>
              </a:lnSpc>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k-anonymity</a:t>
            </a:r>
            <a:r>
              <a:rPr lang="zh-CN" altLang="en-US" sz="2000" dirty="0">
                <a:latin typeface="Microsoft YaHei" panose="020B0503020204020204" pitchFamily="34" charset="-122"/>
                <a:ea typeface="Microsoft YaHei" panose="020B0503020204020204" pitchFamily="34" charset="-122"/>
              </a:rPr>
              <a:t>要求同一个准标识符至少要有</a:t>
            </a:r>
            <a:r>
              <a:rPr lang="en-US" altLang="zh-CN" sz="2000" dirty="0">
                <a:latin typeface="Microsoft YaHei" panose="020B0503020204020204" pitchFamily="34" charset="-122"/>
                <a:ea typeface="Microsoft YaHei" panose="020B0503020204020204" pitchFamily="34" charset="-122"/>
              </a:rPr>
              <a:t>k</a:t>
            </a:r>
            <a:r>
              <a:rPr lang="zh-CN" altLang="en-US" sz="2000" dirty="0">
                <a:latin typeface="Microsoft YaHei" panose="020B0503020204020204" pitchFamily="34" charset="-122"/>
                <a:ea typeface="Microsoft YaHei" panose="020B0503020204020204" pitchFamily="34" charset="-122"/>
              </a:rPr>
              <a:t>条记录。因此观察者无法通过准标识符连接记录。</a:t>
            </a:r>
          </a:p>
        </p:txBody>
      </p:sp>
      <p:graphicFrame>
        <p:nvGraphicFramePr>
          <p:cNvPr id="5" name="Group 77">
            <a:extLst>
              <a:ext uri="{FF2B5EF4-FFF2-40B4-BE49-F238E27FC236}">
                <a16:creationId xmlns:a16="http://schemas.microsoft.com/office/drawing/2014/main" id="{FE0DE56A-72AC-DF4E-AB2E-8242F9CB2ECB}"/>
              </a:ext>
            </a:extLst>
          </p:cNvPr>
          <p:cNvGraphicFramePr>
            <a:graphicFrameLocks/>
          </p:cNvGraphicFramePr>
          <p:nvPr>
            <p:extLst>
              <p:ext uri="{D42A27DB-BD31-4B8C-83A1-F6EECF244321}">
                <p14:modId xmlns:p14="http://schemas.microsoft.com/office/powerpoint/2010/main" val="1218836459"/>
              </p:ext>
            </p:extLst>
          </p:nvPr>
        </p:nvGraphicFramePr>
        <p:xfrm>
          <a:off x="1748444" y="2904321"/>
          <a:ext cx="3429000" cy="2003426"/>
        </p:xfrm>
        <a:graphic>
          <a:graphicData uri="http://schemas.openxmlformats.org/drawingml/2006/table">
            <a:tbl>
              <a:tblPr/>
              <a:tblGrid>
                <a:gridCol w="895350">
                  <a:extLst>
                    <a:ext uri="{9D8B030D-6E8A-4147-A177-3AD203B41FA5}">
                      <a16:colId xmlns:a16="http://schemas.microsoft.com/office/drawing/2014/main" val="20000"/>
                    </a:ext>
                  </a:extLst>
                </a:gridCol>
                <a:gridCol w="506413">
                  <a:extLst>
                    <a:ext uri="{9D8B030D-6E8A-4147-A177-3AD203B41FA5}">
                      <a16:colId xmlns:a16="http://schemas.microsoft.com/office/drawing/2014/main" val="20001"/>
                    </a:ext>
                  </a:extLst>
                </a:gridCol>
                <a:gridCol w="506412">
                  <a:extLst>
                    <a:ext uri="{9D8B030D-6E8A-4147-A177-3AD203B41FA5}">
                      <a16:colId xmlns:a16="http://schemas.microsoft.com/office/drawing/2014/main" val="20002"/>
                    </a:ext>
                  </a:extLst>
                </a:gridCol>
                <a:gridCol w="1520825">
                  <a:extLst>
                    <a:ext uri="{9D8B030D-6E8A-4147-A177-3AD203B41FA5}">
                      <a16:colId xmlns:a16="http://schemas.microsoft.com/office/drawing/2014/main" val="20003"/>
                    </a:ext>
                  </a:extLst>
                </a:gridCol>
              </a:tblGrid>
              <a:tr h="250825">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QID</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SA</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Zipcode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Sex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47677</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29</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Ovarian Cancer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47602</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22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Ovarian Cancer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47678</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27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Prostate Cancer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47905</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43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4923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47909</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52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F</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Heart 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50825">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47906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47</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M</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000" b="0" i="0" u="none" strike="noStrike" cap="none" normalizeH="0" baseline="0">
                          <a:ln>
                            <a:noFill/>
                          </a:ln>
                          <a:solidFill>
                            <a:schemeClr val="tx1"/>
                          </a:solidFill>
                          <a:effectLst/>
                          <a:latin typeface="Verdana" pitchFamily="34" charset="0"/>
                          <a:ea typeface="宋体" pitchFamily="2" charset="-122"/>
                        </a:rPr>
                        <a:t>Heart 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graphicFrame>
        <p:nvGraphicFramePr>
          <p:cNvPr id="6" name="Group 76">
            <a:extLst>
              <a:ext uri="{FF2B5EF4-FFF2-40B4-BE49-F238E27FC236}">
                <a16:creationId xmlns:a16="http://schemas.microsoft.com/office/drawing/2014/main" id="{E8FFB37D-2BBC-1C40-969A-C98098729B48}"/>
              </a:ext>
            </a:extLst>
          </p:cNvPr>
          <p:cNvGraphicFramePr>
            <a:graphicFrameLocks noGrp="1"/>
          </p:cNvGraphicFramePr>
          <p:nvPr>
            <p:extLst>
              <p:ext uri="{D42A27DB-BD31-4B8C-83A1-F6EECF244321}">
                <p14:modId xmlns:p14="http://schemas.microsoft.com/office/powerpoint/2010/main" val="794278970"/>
              </p:ext>
            </p:extLst>
          </p:nvPr>
        </p:nvGraphicFramePr>
        <p:xfrm>
          <a:off x="5482244" y="2904321"/>
          <a:ext cx="3733800" cy="2019408"/>
        </p:xfrm>
        <a:graphic>
          <a:graphicData uri="http://schemas.openxmlformats.org/drawingml/2006/table">
            <a:tbl>
              <a:tblPr/>
              <a:tblGrid>
                <a:gridCol w="838200">
                  <a:extLst>
                    <a:ext uri="{9D8B030D-6E8A-4147-A177-3AD203B41FA5}">
                      <a16:colId xmlns:a16="http://schemas.microsoft.com/office/drawing/2014/main" val="20000"/>
                    </a:ext>
                  </a:extLst>
                </a:gridCol>
                <a:gridCol w="762000">
                  <a:extLst>
                    <a:ext uri="{9D8B030D-6E8A-4147-A177-3AD203B41FA5}">
                      <a16:colId xmlns:a16="http://schemas.microsoft.com/office/drawing/2014/main" val="20001"/>
                    </a:ext>
                  </a:extLst>
                </a:gridCol>
                <a:gridCol w="533400">
                  <a:extLst>
                    <a:ext uri="{9D8B030D-6E8A-4147-A177-3AD203B41FA5}">
                      <a16:colId xmlns:a16="http://schemas.microsoft.com/office/drawing/2014/main" val="20002"/>
                    </a:ext>
                  </a:extLst>
                </a:gridCol>
                <a:gridCol w="1600200">
                  <a:extLst>
                    <a:ext uri="{9D8B030D-6E8A-4147-A177-3AD203B41FA5}">
                      <a16:colId xmlns:a16="http://schemas.microsoft.com/office/drawing/2014/main" val="20003"/>
                    </a:ext>
                  </a:extLst>
                </a:gridCol>
              </a:tblGrid>
              <a:tr h="258998">
                <a:tc gridSpan="3">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QID</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SA</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58998">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Zipcode</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Age</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Sex</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Disease</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750652">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476**</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476**</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476**</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2*</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2*</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2*</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Ovarian Cancer</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Ovarian Cancer</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Prostate Cancer</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750652">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4790*</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4790*</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4790*</a:t>
                      </a:r>
                    </a:p>
                  </a:txBody>
                  <a:tcPr marT="45706" marB="45706"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[43,52]</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[43,52]</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[43,52]</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rgbClr val="FF0066"/>
                          </a:solidFill>
                          <a:effectLst/>
                          <a:latin typeface="Verdana" pitchFamily="34" charset="0"/>
                          <a:ea typeface="宋体" pitchFamily="2" charset="-122"/>
                        </a:rPr>
                        <a:t>*</a:t>
                      </a:r>
                    </a:p>
                  </a:txBody>
                  <a:tcPr marT="45706" marB="45706"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Flu</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Heart Disease</a:t>
                      </a:r>
                    </a:p>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100" b="0" i="0" u="none" strike="noStrike" cap="none" normalizeH="0" baseline="0">
                          <a:ln>
                            <a:noFill/>
                          </a:ln>
                          <a:solidFill>
                            <a:schemeClr val="tx1"/>
                          </a:solidFill>
                          <a:effectLst/>
                          <a:latin typeface="Verdana" pitchFamily="34" charset="0"/>
                          <a:ea typeface="宋体" pitchFamily="2" charset="-122"/>
                        </a:rPr>
                        <a:t>Heart Disease</a:t>
                      </a:r>
                    </a:p>
                  </a:txBody>
                  <a:tcPr marT="45706" marB="45706"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bl>
          </a:graphicData>
        </a:graphic>
      </p:graphicFrame>
      <p:sp>
        <p:nvSpPr>
          <p:cNvPr id="7" name="Rectangle 73">
            <a:extLst>
              <a:ext uri="{FF2B5EF4-FFF2-40B4-BE49-F238E27FC236}">
                <a16:creationId xmlns:a16="http://schemas.microsoft.com/office/drawing/2014/main" id="{6E69363C-D2BB-6E49-955A-B2697A84F6CD}"/>
              </a:ext>
            </a:extLst>
          </p:cNvPr>
          <p:cNvSpPr>
            <a:spLocks noChangeArrowheads="1"/>
          </p:cNvSpPr>
          <p:nvPr/>
        </p:nvSpPr>
        <p:spPr bwMode="auto">
          <a:xfrm>
            <a:off x="1672244" y="2447121"/>
            <a:ext cx="25908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eaLnBrk="1" hangingPunct="1">
              <a:buFont typeface="Wingdings" pitchFamily="2" charset="2"/>
              <a:buNone/>
            </a:pPr>
            <a:r>
              <a:rPr lang="en-US" altLang="zh-CN" sz="2000" dirty="0">
                <a:solidFill>
                  <a:schemeClr val="tx1"/>
                </a:solidFill>
                <a:ea typeface="宋体" panose="02010600030101010101" pitchFamily="2" charset="-122"/>
              </a:rPr>
              <a:t>Microdata</a:t>
            </a:r>
          </a:p>
        </p:txBody>
      </p:sp>
      <p:sp>
        <p:nvSpPr>
          <p:cNvPr id="8" name="Rectangle 74">
            <a:extLst>
              <a:ext uri="{FF2B5EF4-FFF2-40B4-BE49-F238E27FC236}">
                <a16:creationId xmlns:a16="http://schemas.microsoft.com/office/drawing/2014/main" id="{0225723C-259C-7E45-A250-77B4C6EE8670}"/>
              </a:ext>
            </a:extLst>
          </p:cNvPr>
          <p:cNvSpPr>
            <a:spLocks noChangeArrowheads="1"/>
          </p:cNvSpPr>
          <p:nvPr/>
        </p:nvSpPr>
        <p:spPr bwMode="auto">
          <a:xfrm>
            <a:off x="5510819" y="2447121"/>
            <a:ext cx="3200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eaLnBrk="1" hangingPunct="1">
              <a:buFont typeface="Wingdings" pitchFamily="2" charset="2"/>
              <a:buNone/>
            </a:pPr>
            <a:r>
              <a:rPr lang="en-US" altLang="zh-CN" sz="2000" dirty="0">
                <a:solidFill>
                  <a:schemeClr val="tx1"/>
                </a:solidFill>
                <a:ea typeface="宋体" panose="02010600030101010101" pitchFamily="2" charset="-122"/>
              </a:rPr>
              <a:t>Generalized table</a:t>
            </a:r>
          </a:p>
        </p:txBody>
      </p:sp>
      <p:sp>
        <p:nvSpPr>
          <p:cNvPr id="9" name="Oval 78">
            <a:extLst>
              <a:ext uri="{FF2B5EF4-FFF2-40B4-BE49-F238E27FC236}">
                <a16:creationId xmlns:a16="http://schemas.microsoft.com/office/drawing/2014/main" id="{8CA87E10-2E7A-B745-9B87-8ED0C624119B}"/>
              </a:ext>
            </a:extLst>
          </p:cNvPr>
          <p:cNvSpPr>
            <a:spLocks noChangeArrowheads="1"/>
          </p:cNvSpPr>
          <p:nvPr/>
        </p:nvSpPr>
        <p:spPr bwMode="auto">
          <a:xfrm>
            <a:off x="1748444" y="3361521"/>
            <a:ext cx="1925638" cy="304800"/>
          </a:xfrm>
          <a:prstGeom prst="ellipse">
            <a:avLst/>
          </a:pr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zh-CN" altLang="zh-CN"/>
          </a:p>
        </p:txBody>
      </p:sp>
      <p:sp>
        <p:nvSpPr>
          <p:cNvPr id="10" name="Oval 79">
            <a:extLst>
              <a:ext uri="{FF2B5EF4-FFF2-40B4-BE49-F238E27FC236}">
                <a16:creationId xmlns:a16="http://schemas.microsoft.com/office/drawing/2014/main" id="{360B40F6-B752-F741-9A53-24997E90ED0B}"/>
              </a:ext>
            </a:extLst>
          </p:cNvPr>
          <p:cNvSpPr>
            <a:spLocks noChangeArrowheads="1"/>
          </p:cNvSpPr>
          <p:nvPr/>
        </p:nvSpPr>
        <p:spPr bwMode="auto">
          <a:xfrm>
            <a:off x="5482244" y="3361521"/>
            <a:ext cx="2209800" cy="762000"/>
          </a:xfrm>
          <a:prstGeom prst="ellipse">
            <a:avLst/>
          </a:pr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zh-CN" altLang="zh-CN"/>
          </a:p>
        </p:txBody>
      </p:sp>
      <p:sp>
        <p:nvSpPr>
          <p:cNvPr id="11" name="Rectangle 3">
            <a:extLst>
              <a:ext uri="{FF2B5EF4-FFF2-40B4-BE49-F238E27FC236}">
                <a16:creationId xmlns:a16="http://schemas.microsoft.com/office/drawing/2014/main" id="{32267724-033F-EF44-871B-C14F5936F344}"/>
              </a:ext>
            </a:extLst>
          </p:cNvPr>
          <p:cNvSpPr txBox="1">
            <a:spLocks noChangeArrowheads="1"/>
          </p:cNvSpPr>
          <p:nvPr/>
        </p:nvSpPr>
        <p:spPr>
          <a:xfrm>
            <a:off x="368010" y="5076166"/>
            <a:ext cx="10150763" cy="128875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000" dirty="0">
                <a:latin typeface="Microsoft YaHei" panose="020B0503020204020204" pitchFamily="34" charset="-122"/>
                <a:ea typeface="Microsoft YaHei" panose="020B0503020204020204" pitchFamily="34" charset="-122"/>
              </a:rPr>
              <a:t>3-</a:t>
            </a:r>
            <a:r>
              <a:rPr lang="zh-CN" altLang="en-US" sz="2000" dirty="0">
                <a:latin typeface="Microsoft YaHei" panose="020B0503020204020204" pitchFamily="34" charset="-122"/>
                <a:ea typeface="Microsoft YaHei" panose="020B0503020204020204" pitchFamily="34" charset="-122"/>
              </a:rPr>
              <a:t>匿名</a:t>
            </a:r>
            <a:endParaRPr lang="en-US" altLang="zh-CN" sz="2000" dirty="0">
              <a:latin typeface="Microsoft YaHei" panose="020B0503020204020204" pitchFamily="34" charset="-122"/>
              <a:ea typeface="Microsoft YaHei" panose="020B0503020204020204" pitchFamily="34" charset="-122"/>
            </a:endParaRPr>
          </a:p>
          <a:p>
            <a:r>
              <a:rPr lang="zh-CN" altLang="en-US" sz="2000" dirty="0">
                <a:latin typeface="Microsoft YaHei" panose="020B0503020204020204" pitchFamily="34" charset="-122"/>
                <a:ea typeface="Microsoft YaHei" panose="020B0503020204020204" pitchFamily="34" charset="-122"/>
              </a:rPr>
              <a:t>拥有相同准标识符的所有记录称为一个等价类（</a:t>
            </a:r>
            <a:r>
              <a:rPr lang="en-US" altLang="zh-CN" sz="2000" dirty="0">
                <a:latin typeface="Microsoft YaHei" panose="020B0503020204020204" pitchFamily="34" charset="-122"/>
                <a:ea typeface="Microsoft YaHei" panose="020B0503020204020204" pitchFamily="34" charset="-122"/>
              </a:rPr>
              <a:t>equivalence class</a:t>
            </a:r>
            <a:r>
              <a:rPr lang="zh-CN" altLang="en-US" sz="2000" dirty="0">
                <a:latin typeface="Microsoft YaHei" panose="020B0503020204020204" pitchFamily="34" charset="-122"/>
                <a:ea typeface="Microsoft YaHei" panose="020B0503020204020204" pitchFamily="34" charset="-122"/>
              </a:rPr>
              <a:t>）</a:t>
            </a:r>
            <a:endParaRPr lang="en-US" altLang="zh-CN" sz="2000" dirty="0">
              <a:latin typeface="Microsoft YaHei" panose="020B0503020204020204" pitchFamily="34" charset="-122"/>
              <a:ea typeface="Microsoft YaHei" panose="020B0503020204020204" pitchFamily="34" charset="-122"/>
            </a:endParaRPr>
          </a:p>
          <a:p>
            <a:r>
              <a:rPr lang="en-US" altLang="zh-CN" sz="2000" dirty="0">
                <a:latin typeface="Microsoft YaHei" panose="020B0503020204020204" pitchFamily="34" charset="-122"/>
                <a:ea typeface="Microsoft YaHei" panose="020B0503020204020204" pitchFamily="34" charset="-122"/>
              </a:rPr>
              <a:t>k-anonymity </a:t>
            </a:r>
            <a:r>
              <a:rPr lang="zh-CN" altLang="en-US" sz="2000" dirty="0">
                <a:latin typeface="Microsoft YaHei" panose="020B0503020204020204" pitchFamily="34" charset="-122"/>
                <a:ea typeface="Microsoft YaHei" panose="020B0503020204020204" pitchFamily="34" charset="-122"/>
              </a:rPr>
              <a:t>使得观察者无法以高于</a:t>
            </a:r>
            <a:r>
              <a:rPr lang="en-US" altLang="zh-CN" sz="2000" dirty="0">
                <a:latin typeface="Microsoft YaHei" panose="020B0503020204020204" pitchFamily="34" charset="-122"/>
                <a:ea typeface="Microsoft YaHei" panose="020B0503020204020204" pitchFamily="34" charset="-122"/>
              </a:rPr>
              <a:t>1/k</a:t>
            </a:r>
            <a:r>
              <a:rPr lang="zh-CN" altLang="en-US" sz="2000" dirty="0">
                <a:latin typeface="Microsoft YaHei" panose="020B0503020204020204" pitchFamily="34" charset="-122"/>
                <a:ea typeface="Microsoft YaHei" panose="020B0503020204020204" pitchFamily="34" charset="-122"/>
              </a:rPr>
              <a:t>的概率通过准标识符来识别用户</a:t>
            </a:r>
          </a:p>
        </p:txBody>
      </p:sp>
      <p:sp>
        <p:nvSpPr>
          <p:cNvPr id="14" name="Slide Number Placeholder 5">
            <a:extLst>
              <a:ext uri="{FF2B5EF4-FFF2-40B4-BE49-F238E27FC236}">
                <a16:creationId xmlns:a16="http://schemas.microsoft.com/office/drawing/2014/main" id="{9630AAA0-B5A9-A440-B25D-12E8553C6E08}"/>
              </a:ext>
            </a:extLst>
          </p:cNvPr>
          <p:cNvSpPr>
            <a:spLocks noGrp="1"/>
          </p:cNvSpPr>
          <p:nvPr>
            <p:ph type="sldNum" sz="quarter" idx="12"/>
          </p:nvPr>
        </p:nvSpPr>
        <p:spPr>
          <a:xfrm>
            <a:off x="7844444" y="6603491"/>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r>
              <a:rPr lang="en-US" altLang="zh-CN" sz="1200">
                <a:latin typeface="Arial" panose="020B0604020202020204" pitchFamily="34" charset="0"/>
                <a:ea typeface="宋体" panose="02010600030101010101" pitchFamily="2" charset="-122"/>
              </a:rPr>
              <a:t>slide </a:t>
            </a:r>
            <a:fld id="{1F902484-E68B-0640-B40D-1F0ED6BD73E4}" type="slidenum">
              <a:rPr lang="en-US" altLang="zh-CN" sz="1200" smtClean="0">
                <a:latin typeface="Arial" panose="020B0604020202020204" pitchFamily="34" charset="0"/>
                <a:ea typeface="宋体" panose="02010600030101010101" pitchFamily="2" charset="-122"/>
              </a:rPr>
              <a:pPr/>
              <a:t>25</a:t>
            </a:fld>
            <a:endParaRPr lang="en-US" altLang="zh-CN" sz="1200">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91906509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dissolv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utoUpdateAnimBg="0"/>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1C43D76-AD5D-1D4B-A76D-9F293E52EFB1}"/>
              </a:ext>
            </a:extLst>
          </p:cNvPr>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k-anonymity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匿名）</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14" name="Slide Number Placeholder 5">
            <a:extLst>
              <a:ext uri="{FF2B5EF4-FFF2-40B4-BE49-F238E27FC236}">
                <a16:creationId xmlns:a16="http://schemas.microsoft.com/office/drawing/2014/main" id="{9630AAA0-B5A9-A440-B25D-12E8553C6E08}"/>
              </a:ext>
            </a:extLst>
          </p:cNvPr>
          <p:cNvSpPr>
            <a:spLocks noGrp="1"/>
          </p:cNvSpPr>
          <p:nvPr>
            <p:ph type="sldNum" sz="quarter" idx="12"/>
          </p:nvPr>
        </p:nvSpPr>
        <p:spPr>
          <a:xfrm>
            <a:off x="7844444" y="6603491"/>
            <a:ext cx="1905000" cy="4572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r>
              <a:rPr lang="en-US" altLang="zh-CN" sz="1200">
                <a:latin typeface="Arial" panose="020B0604020202020204" pitchFamily="34" charset="0"/>
                <a:ea typeface="宋体" panose="02010600030101010101" pitchFamily="2" charset="-122"/>
              </a:rPr>
              <a:t>slide </a:t>
            </a:r>
            <a:fld id="{1F902484-E68B-0640-B40D-1F0ED6BD73E4}" type="slidenum">
              <a:rPr lang="en-US" altLang="zh-CN" sz="1200" smtClean="0">
                <a:latin typeface="Arial" panose="020B0604020202020204" pitchFamily="34" charset="0"/>
                <a:ea typeface="宋体" panose="02010600030101010101" pitchFamily="2" charset="-122"/>
              </a:rPr>
              <a:pPr/>
              <a:t>26</a:t>
            </a:fld>
            <a:endParaRPr lang="en-US" altLang="zh-CN" sz="1200">
              <a:latin typeface="Arial" panose="020B0604020202020204" pitchFamily="34" charset="0"/>
              <a:ea typeface="宋体" panose="02010600030101010101" pitchFamily="2" charset="-122"/>
            </a:endParaRPr>
          </a:p>
        </p:txBody>
      </p:sp>
      <p:sp>
        <p:nvSpPr>
          <p:cNvPr id="12" name="矩形 11">
            <a:extLst>
              <a:ext uri="{FF2B5EF4-FFF2-40B4-BE49-F238E27FC236}">
                <a16:creationId xmlns:a16="http://schemas.microsoft.com/office/drawing/2014/main" id="{D35A57B5-1ED4-F84E-9D66-547FE3F9E483}"/>
              </a:ext>
            </a:extLst>
          </p:cNvPr>
          <p:cNvSpPr/>
          <p:nvPr/>
        </p:nvSpPr>
        <p:spPr>
          <a:xfrm>
            <a:off x="368011" y="1030201"/>
            <a:ext cx="10789920" cy="1884618"/>
          </a:xfrm>
          <a:prstGeom prst="rect">
            <a:avLst/>
          </a:prstGeom>
        </p:spPr>
        <p:txBody>
          <a:bodyPr wrap="square">
            <a:spAutoFit/>
          </a:bodyPr>
          <a:lstStyle/>
          <a:p>
            <a:pPr algn="just">
              <a:lnSpc>
                <a:spcPct val="150000"/>
              </a:lnSpc>
            </a:pPr>
            <a:r>
              <a:rPr lang="en-US" altLang="zh-CN" sz="2000" b="1" dirty="0">
                <a:solidFill>
                  <a:srgbClr val="31424E"/>
                </a:solidFill>
                <a:latin typeface="microsoft yahei" panose="020B0503020204020204" pitchFamily="34" charset="-122"/>
                <a:ea typeface="microsoft yahei" panose="020B0503020204020204" pitchFamily="34" charset="-122"/>
              </a:rPr>
              <a:t>k-anonymity</a:t>
            </a:r>
            <a:r>
              <a:rPr lang="zh-CN" altLang="en-US" sz="2000" b="1" dirty="0">
                <a:solidFill>
                  <a:srgbClr val="31424E"/>
                </a:solidFill>
                <a:latin typeface="microsoft yahei" panose="020B0503020204020204" pitchFamily="34" charset="-122"/>
                <a:ea typeface="microsoft yahei" panose="020B0503020204020204" pitchFamily="34" charset="-122"/>
              </a:rPr>
              <a:t>能保证以下三点：</a:t>
            </a:r>
            <a:endParaRPr lang="zh-CN" altLang="en-US" sz="2000" dirty="0">
              <a:solidFill>
                <a:srgbClr val="31424E"/>
              </a:solidFill>
              <a:latin typeface="microsoft yahei" panose="020B0503020204020204" pitchFamily="34" charset="-122"/>
              <a:ea typeface="microsoft yahei" panose="020B0503020204020204" pitchFamily="34" charset="-122"/>
            </a:endParaRPr>
          </a:p>
          <a:p>
            <a:pPr algn="just">
              <a:lnSpc>
                <a:spcPct val="150000"/>
              </a:lnSpc>
            </a:pPr>
            <a:r>
              <a:rPr lang="en-US" altLang="zh-CN" sz="2000" dirty="0">
                <a:solidFill>
                  <a:srgbClr val="31424E"/>
                </a:solidFill>
                <a:latin typeface="microsoft yahei" panose="020B0503020204020204" pitchFamily="34" charset="-122"/>
                <a:ea typeface="microsoft yahei" panose="020B0503020204020204" pitchFamily="34" charset="-122"/>
              </a:rPr>
              <a:t>1.  </a:t>
            </a:r>
            <a:r>
              <a:rPr lang="zh-CN" altLang="en-US" sz="2000" dirty="0">
                <a:solidFill>
                  <a:srgbClr val="31424E"/>
                </a:solidFill>
                <a:latin typeface="microsoft yahei" panose="020B0503020204020204" pitchFamily="34" charset="-122"/>
                <a:ea typeface="microsoft yahei" panose="020B0503020204020204" pitchFamily="34" charset="-122"/>
              </a:rPr>
              <a:t>攻击者无法知道某个人是否在公开的数据中</a:t>
            </a:r>
          </a:p>
          <a:p>
            <a:pPr algn="just">
              <a:lnSpc>
                <a:spcPct val="150000"/>
              </a:lnSpc>
            </a:pPr>
            <a:r>
              <a:rPr lang="en-US" altLang="zh-CN" sz="2000" dirty="0">
                <a:solidFill>
                  <a:srgbClr val="31424E"/>
                </a:solidFill>
                <a:latin typeface="microsoft yahei" panose="020B0503020204020204" pitchFamily="34" charset="-122"/>
                <a:ea typeface="microsoft yahei" panose="020B0503020204020204" pitchFamily="34" charset="-122"/>
              </a:rPr>
              <a:t>2.  </a:t>
            </a:r>
            <a:r>
              <a:rPr lang="zh-CN" altLang="en-US" sz="2000" dirty="0">
                <a:solidFill>
                  <a:srgbClr val="31424E"/>
                </a:solidFill>
                <a:latin typeface="microsoft yahei" panose="020B0503020204020204" pitchFamily="34" charset="-122"/>
                <a:ea typeface="microsoft yahei" panose="020B0503020204020204" pitchFamily="34" charset="-122"/>
              </a:rPr>
              <a:t>给定一个人，攻击者无法确认他是否有某项敏感属性</a:t>
            </a:r>
          </a:p>
          <a:p>
            <a:pPr algn="just">
              <a:lnSpc>
                <a:spcPct val="150000"/>
              </a:lnSpc>
            </a:pPr>
            <a:r>
              <a:rPr lang="en-US" altLang="zh-CN" sz="2000" dirty="0">
                <a:solidFill>
                  <a:srgbClr val="31424E"/>
                </a:solidFill>
                <a:latin typeface="microsoft yahei" panose="020B0503020204020204" pitchFamily="34" charset="-122"/>
                <a:ea typeface="microsoft yahei" panose="020B0503020204020204" pitchFamily="34" charset="-122"/>
              </a:rPr>
              <a:t>3. </a:t>
            </a:r>
            <a:r>
              <a:rPr lang="zh-CN" altLang="en-US" sz="2000" dirty="0">
                <a:solidFill>
                  <a:srgbClr val="31424E"/>
                </a:solidFill>
                <a:latin typeface="microsoft yahei" panose="020B0503020204020204" pitchFamily="34" charset="-122"/>
                <a:ea typeface="microsoft yahei" panose="020B0503020204020204" pitchFamily="34" charset="-122"/>
              </a:rPr>
              <a:t>攻击者无法确认某条数据对应的是哪个人</a:t>
            </a:r>
            <a:endParaRPr lang="en-US" altLang="zh-CN" sz="2000" dirty="0">
              <a:solidFill>
                <a:srgbClr val="31424E"/>
              </a:solidFill>
              <a:latin typeface="microsoft yahei" panose="020B0503020204020204" pitchFamily="34" charset="-122"/>
              <a:ea typeface="microsoft yahei" panose="020B0503020204020204" pitchFamily="34" charset="-122"/>
            </a:endParaRPr>
          </a:p>
        </p:txBody>
      </p:sp>
      <p:pic>
        <p:nvPicPr>
          <p:cNvPr id="6" name="table">
            <a:extLst>
              <a:ext uri="{FF2B5EF4-FFF2-40B4-BE49-F238E27FC236}">
                <a16:creationId xmlns:a16="http://schemas.microsoft.com/office/drawing/2014/main" id="{774E7420-4474-1E44-938E-FE321821F103}"/>
              </a:ext>
            </a:extLst>
          </p:cNvPr>
          <p:cNvPicPr>
            <a:picLocks noChangeAspect="1"/>
          </p:cNvPicPr>
          <p:nvPr/>
        </p:nvPicPr>
        <p:blipFill>
          <a:blip r:embed="rId3"/>
          <a:stretch>
            <a:fillRect/>
          </a:stretch>
        </p:blipFill>
        <p:spPr>
          <a:xfrm>
            <a:off x="6915500" y="3841641"/>
            <a:ext cx="3733800" cy="2019408"/>
          </a:xfrm>
          <a:prstGeom prst="rect">
            <a:avLst/>
          </a:prstGeom>
        </p:spPr>
      </p:pic>
      <p:sp>
        <p:nvSpPr>
          <p:cNvPr id="8" name="Rectangle 74">
            <a:extLst>
              <a:ext uri="{FF2B5EF4-FFF2-40B4-BE49-F238E27FC236}">
                <a16:creationId xmlns:a16="http://schemas.microsoft.com/office/drawing/2014/main" id="{0225723C-259C-7E45-A250-77B4C6EE8670}"/>
              </a:ext>
            </a:extLst>
          </p:cNvPr>
          <p:cNvSpPr>
            <a:spLocks noChangeArrowheads="1"/>
          </p:cNvSpPr>
          <p:nvPr/>
        </p:nvSpPr>
        <p:spPr bwMode="auto">
          <a:xfrm>
            <a:off x="6944075" y="3384441"/>
            <a:ext cx="3200400" cy="38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hangingPunct="1">
              <a:buFont typeface="Wingdings" pitchFamily="2" charset="2"/>
              <a:buNone/>
            </a:pPr>
            <a:r>
              <a:rPr lang="en-US" altLang="zh-CN" sz="2000" dirty="0">
                <a:solidFill>
                  <a:schemeClr val="tx1"/>
                </a:solidFill>
                <a:ea typeface="宋体" panose="02010600030101010101" pitchFamily="2" charset="-122"/>
              </a:rPr>
              <a:t>Generalized table</a:t>
            </a:r>
          </a:p>
        </p:txBody>
      </p:sp>
      <p:sp>
        <p:nvSpPr>
          <p:cNvPr id="10" name="Oval 79">
            <a:extLst>
              <a:ext uri="{FF2B5EF4-FFF2-40B4-BE49-F238E27FC236}">
                <a16:creationId xmlns:a16="http://schemas.microsoft.com/office/drawing/2014/main" id="{360B40F6-B752-F741-9A53-24997E90ED0B}"/>
              </a:ext>
            </a:extLst>
          </p:cNvPr>
          <p:cNvSpPr>
            <a:spLocks noChangeArrowheads="1"/>
          </p:cNvSpPr>
          <p:nvPr/>
        </p:nvSpPr>
        <p:spPr bwMode="auto">
          <a:xfrm>
            <a:off x="6915500" y="4298841"/>
            <a:ext cx="2209800" cy="762000"/>
          </a:xfrm>
          <a:prstGeom prst="ellipse">
            <a:avLst/>
          </a:pr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zh-CN"/>
          </a:p>
        </p:txBody>
      </p:sp>
      <p:sp>
        <p:nvSpPr>
          <p:cNvPr id="11" name="Oval 42">
            <a:extLst>
              <a:ext uri="{FF2B5EF4-FFF2-40B4-BE49-F238E27FC236}">
                <a16:creationId xmlns:a16="http://schemas.microsoft.com/office/drawing/2014/main" id="{816E1642-6C3D-C441-B454-BC80A7B78ED4}"/>
              </a:ext>
            </a:extLst>
          </p:cNvPr>
          <p:cNvSpPr>
            <a:spLocks noChangeArrowheads="1"/>
          </p:cNvSpPr>
          <p:nvPr/>
        </p:nvSpPr>
        <p:spPr bwMode="auto">
          <a:xfrm>
            <a:off x="2308860" y="4265591"/>
            <a:ext cx="1925638" cy="381000"/>
          </a:xfrm>
          <a:prstGeom prst="ellipse">
            <a:avLst/>
          </a:prstGeom>
          <a:noFill/>
          <a:ln w="34925">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zh-CN"/>
          </a:p>
        </p:txBody>
      </p:sp>
      <p:pic>
        <p:nvPicPr>
          <p:cNvPr id="13" name="table">
            <a:extLst>
              <a:ext uri="{FF2B5EF4-FFF2-40B4-BE49-F238E27FC236}">
                <a16:creationId xmlns:a16="http://schemas.microsoft.com/office/drawing/2014/main" id="{1DF563A0-58FF-F546-8E64-470B16C342F7}"/>
              </a:ext>
            </a:extLst>
          </p:cNvPr>
          <p:cNvPicPr>
            <a:picLocks noChangeAspect="1"/>
          </p:cNvPicPr>
          <p:nvPr/>
        </p:nvPicPr>
        <p:blipFill>
          <a:blip r:embed="rId4"/>
          <a:stretch>
            <a:fillRect/>
          </a:stretch>
        </p:blipFill>
        <p:spPr>
          <a:xfrm>
            <a:off x="2385060" y="3808391"/>
            <a:ext cx="3429000" cy="2073272"/>
          </a:xfrm>
          <a:prstGeom prst="rect">
            <a:avLst/>
          </a:prstGeom>
        </p:spPr>
      </p:pic>
      <p:sp>
        <p:nvSpPr>
          <p:cNvPr id="15" name="AutoShape 89">
            <a:extLst>
              <a:ext uri="{FF2B5EF4-FFF2-40B4-BE49-F238E27FC236}">
                <a16:creationId xmlns:a16="http://schemas.microsoft.com/office/drawing/2014/main" id="{0B4E8DCC-8DEB-5D46-BA0C-C9FBAC3119A0}"/>
              </a:ext>
            </a:extLst>
          </p:cNvPr>
          <p:cNvSpPr>
            <a:spLocks noChangeArrowheads="1"/>
          </p:cNvSpPr>
          <p:nvPr/>
        </p:nvSpPr>
        <p:spPr bwMode="auto">
          <a:xfrm>
            <a:off x="1508760" y="3732191"/>
            <a:ext cx="914400" cy="2209800"/>
          </a:xfrm>
          <a:prstGeom prst="roundRect">
            <a:avLst>
              <a:gd name="adj" fmla="val 16667"/>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zh-CN"/>
          </a:p>
        </p:txBody>
      </p:sp>
      <p:pic>
        <p:nvPicPr>
          <p:cNvPr id="16" name="table">
            <a:extLst>
              <a:ext uri="{FF2B5EF4-FFF2-40B4-BE49-F238E27FC236}">
                <a16:creationId xmlns:a16="http://schemas.microsoft.com/office/drawing/2014/main" id="{B04C634E-80C5-C04C-B119-216E1A856BAD}"/>
              </a:ext>
            </a:extLst>
          </p:cNvPr>
          <p:cNvPicPr>
            <a:picLocks noChangeAspect="1"/>
          </p:cNvPicPr>
          <p:nvPr/>
        </p:nvPicPr>
        <p:blipFill>
          <a:blip r:embed="rId5"/>
          <a:stretch>
            <a:fillRect/>
          </a:stretch>
        </p:blipFill>
        <p:spPr>
          <a:xfrm>
            <a:off x="1546860" y="3808391"/>
            <a:ext cx="838200" cy="2073272"/>
          </a:xfrm>
          <a:prstGeom prst="rect">
            <a:avLst/>
          </a:prstGeom>
        </p:spPr>
      </p:pic>
    </p:spTree>
    <p:extLst>
      <p:ext uri="{BB962C8B-B14F-4D97-AF65-F5344CB8AC3E}">
        <p14:creationId xmlns:p14="http://schemas.microsoft.com/office/powerpoint/2010/main" val="18716199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1C43D76-AD5D-1D4B-A76D-9F293E52EFB1}"/>
              </a:ext>
            </a:extLst>
          </p:cNvPr>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k-anonymity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k-</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匿名）</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2" name="矩形 1">
            <a:extLst>
              <a:ext uri="{FF2B5EF4-FFF2-40B4-BE49-F238E27FC236}">
                <a16:creationId xmlns:a16="http://schemas.microsoft.com/office/drawing/2014/main" id="{B281B2E4-6B59-AA42-908D-2EF7E8DEED89}"/>
              </a:ext>
            </a:extLst>
          </p:cNvPr>
          <p:cNvSpPr/>
          <p:nvPr/>
        </p:nvSpPr>
        <p:spPr>
          <a:xfrm>
            <a:off x="499493" y="875960"/>
            <a:ext cx="11193013" cy="2353721"/>
          </a:xfrm>
          <a:prstGeom prst="rect">
            <a:avLst/>
          </a:prstGeom>
        </p:spPr>
        <p:txBody>
          <a:bodyPr wrap="square">
            <a:spAutoFit/>
          </a:bodyPr>
          <a:lstStyle/>
          <a:p>
            <a:pPr>
              <a:lnSpc>
                <a:spcPct val="120000"/>
              </a:lnSpc>
            </a:pPr>
            <a:r>
              <a:rPr lang="zh-CN" altLang="en-US" sz="2000" b="1" dirty="0">
                <a:solidFill>
                  <a:srgbClr val="C00000"/>
                </a:solidFill>
                <a:latin typeface="+mn-ea"/>
                <a:cs typeface="Times New Roman" panose="02020603050405020304" pitchFamily="18" charset="0"/>
              </a:rPr>
              <a:t>局限性：</a:t>
            </a:r>
            <a:r>
              <a:rPr lang="en-US" altLang="zh-CN" sz="2000" i="1" dirty="0">
                <a:latin typeface="+mn-ea"/>
              </a:rPr>
              <a:t> k</a:t>
            </a:r>
            <a:r>
              <a:rPr lang="en-US" altLang="zh-CN" sz="2000" dirty="0">
                <a:latin typeface="+mn-ea"/>
              </a:rPr>
              <a:t>-</a:t>
            </a:r>
            <a:r>
              <a:rPr lang="zh-CN" altLang="en-US" sz="2000" dirty="0">
                <a:latin typeface="+mn-ea"/>
              </a:rPr>
              <a:t>匿名没有限制等价类中不同敏感属性值的个数，即缺乏多样性，攻击者依然可以以高于 </a:t>
            </a:r>
            <a:r>
              <a:rPr lang="en-US" altLang="zh-CN" sz="2000" dirty="0">
                <a:latin typeface="+mn-ea"/>
              </a:rPr>
              <a:t>1/</a:t>
            </a:r>
            <a:r>
              <a:rPr lang="en-US" altLang="zh-CN" sz="2000" i="1" dirty="0">
                <a:latin typeface="+mn-ea"/>
              </a:rPr>
              <a:t>k </a:t>
            </a:r>
            <a:r>
              <a:rPr lang="zh-CN" altLang="en-US" sz="2000" dirty="0">
                <a:latin typeface="+mn-ea"/>
              </a:rPr>
              <a:t>的概率推测出目标用户的敏感信息。 </a:t>
            </a:r>
          </a:p>
          <a:p>
            <a:pPr marL="342900" indent="-342900" algn="just">
              <a:lnSpc>
                <a:spcPct val="120000"/>
              </a:lnSpc>
              <a:spcAft>
                <a:spcPts val="600"/>
              </a:spcAft>
              <a:buFont typeface="Arial" panose="020B0604020202020204" pitchFamily="34" charset="0"/>
              <a:buChar char="•"/>
            </a:pPr>
            <a:r>
              <a:rPr lang="zh-CN" altLang="en-US" sz="2000" dirty="0">
                <a:solidFill>
                  <a:srgbClr val="C00000"/>
                </a:solidFill>
                <a:latin typeface="Times New Roman" panose="02020603050405020304" pitchFamily="18" charset="0"/>
                <a:cs typeface="Times New Roman" panose="02020603050405020304" pitchFamily="18" charset="0"/>
              </a:rPr>
              <a:t>同质攻击</a:t>
            </a:r>
            <a:r>
              <a:rPr lang="zh-CN" altLang="en-US" sz="2000" dirty="0">
                <a:latin typeface="Times New Roman" panose="02020603050405020304" pitchFamily="18" charset="0"/>
                <a:cs typeface="Times New Roman" panose="02020603050405020304" pitchFamily="18" charset="0"/>
              </a:rPr>
              <a:t>（homogeneity attack）：等价类中敏感数据是一致的，k-anonymity就失效。攻击者只要知道表中某一用户的ZIP Code是476**，年龄在20多岁就可以确定他有心脏病。</a:t>
            </a:r>
          </a:p>
          <a:p>
            <a:pPr marL="342900" indent="-342900" algn="just">
              <a:lnSpc>
                <a:spcPct val="120000"/>
              </a:lnSpc>
              <a:spcAft>
                <a:spcPts val="600"/>
              </a:spcAft>
              <a:buFont typeface="Arial" panose="020B0604020202020204" pitchFamily="34" charset="0"/>
              <a:buChar char="•"/>
            </a:pPr>
            <a:r>
              <a:rPr lang="zh-CN" altLang="en-US" sz="2000" dirty="0">
                <a:solidFill>
                  <a:srgbClr val="C00000"/>
                </a:solidFill>
                <a:latin typeface="Times New Roman" panose="02020603050405020304" pitchFamily="18" charset="0"/>
                <a:cs typeface="Times New Roman" panose="02020603050405020304" pitchFamily="18" charset="0"/>
              </a:rPr>
              <a:t>背景攻击</a:t>
            </a:r>
            <a:r>
              <a:rPr lang="zh-CN" altLang="en-US" sz="2000" dirty="0">
                <a:latin typeface="Times New Roman" panose="02020603050405020304" pitchFamily="18" charset="0"/>
                <a:cs typeface="Times New Roman" panose="02020603050405020304" pitchFamily="18" charset="0"/>
              </a:rPr>
              <a:t>（background knowledge attack）：如果观察者通过ZIP Code和Age确定用户Carl在等价类3中，同时知道Carl患心脏病的可能很小，那么他就可以确定Carl有癌症。</a:t>
            </a:r>
          </a:p>
        </p:txBody>
      </p:sp>
      <p:graphicFrame>
        <p:nvGraphicFramePr>
          <p:cNvPr id="15" name="Group 3">
            <a:extLst>
              <a:ext uri="{FF2B5EF4-FFF2-40B4-BE49-F238E27FC236}">
                <a16:creationId xmlns:a16="http://schemas.microsoft.com/office/drawing/2014/main" id="{2BA89FF7-AB80-D642-84ED-A7BCB2A66395}"/>
              </a:ext>
            </a:extLst>
          </p:cNvPr>
          <p:cNvGraphicFramePr>
            <a:graphicFrameLocks/>
          </p:cNvGraphicFramePr>
          <p:nvPr>
            <p:extLst>
              <p:ext uri="{D42A27DB-BD31-4B8C-83A1-F6EECF244321}">
                <p14:modId xmlns:p14="http://schemas.microsoft.com/office/powerpoint/2010/main" val="599279661"/>
              </p:ext>
            </p:extLst>
          </p:nvPr>
        </p:nvGraphicFramePr>
        <p:xfrm>
          <a:off x="6030709" y="3707481"/>
          <a:ext cx="2873375" cy="2895600"/>
        </p:xfrm>
        <a:graphic>
          <a:graphicData uri="http://schemas.openxmlformats.org/drawingml/2006/table">
            <a:tbl>
              <a:tblPr/>
              <a:tblGrid>
                <a:gridCol w="838200">
                  <a:extLst>
                    <a:ext uri="{9D8B030D-6E8A-4147-A177-3AD203B41FA5}">
                      <a16:colId xmlns:a16="http://schemas.microsoft.com/office/drawing/2014/main" val="1085057026"/>
                    </a:ext>
                  </a:extLst>
                </a:gridCol>
                <a:gridCol w="633413">
                  <a:extLst>
                    <a:ext uri="{9D8B030D-6E8A-4147-A177-3AD203B41FA5}">
                      <a16:colId xmlns:a16="http://schemas.microsoft.com/office/drawing/2014/main" val="33071184"/>
                    </a:ext>
                  </a:extLst>
                </a:gridCol>
                <a:gridCol w="1401762">
                  <a:extLst>
                    <a:ext uri="{9D8B030D-6E8A-4147-A177-3AD203B41FA5}">
                      <a16:colId xmlns:a16="http://schemas.microsoft.com/office/drawing/2014/main" val="1004594178"/>
                    </a:ext>
                  </a:extLst>
                </a:gridCol>
              </a:tblGrid>
              <a:tr h="0">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Zipcode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Age</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61142985"/>
                  </a:ext>
                </a:extLst>
              </a:tr>
              <a:tr h="157163">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476**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Heart 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05868471"/>
                  </a:ext>
                </a:extLst>
              </a:tr>
              <a:tr h="158750">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476**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Heart 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6999427"/>
                  </a:ext>
                </a:extLst>
              </a:tr>
              <a:tr h="158750">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476**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2*</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Heart 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85616190"/>
                  </a:ext>
                </a:extLst>
              </a:tr>
              <a:tr h="157163">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4790*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a:t>
                      </a: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15636200"/>
                  </a:ext>
                </a:extLst>
              </a:tr>
              <a:tr h="158750">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4790*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a:t>
                      </a: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Heart 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47141673"/>
                  </a:ext>
                </a:extLst>
              </a:tr>
              <a:tr h="158750">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4790*</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zh-CN" altLang="en-US"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a:t>
                      </a: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40</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Cancer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18711783"/>
                  </a:ext>
                </a:extLst>
              </a:tr>
              <a:tr h="158750">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476**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Heart Disease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07035782"/>
                  </a:ext>
                </a:extLst>
              </a:tr>
              <a:tr h="157163">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476**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Cancer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63563131"/>
                  </a:ext>
                </a:extLst>
              </a:tr>
              <a:tr h="180975">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476**</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a:ln>
                            <a:noFill/>
                          </a:ln>
                          <a:solidFill>
                            <a:schemeClr val="tx1"/>
                          </a:solidFill>
                          <a:effectLst/>
                          <a:latin typeface="Verdana" panose="020B0604030504040204" pitchFamily="34" charset="0"/>
                          <a:ea typeface="宋体" panose="02010600030101010101" pitchFamily="2" charset="-122"/>
                        </a:rPr>
                        <a:t>3*</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buFont typeface="Monotype Sorts" pitchFamily="2" charset="2"/>
                        <a:defRPr kumimoji="1" sz="2400">
                          <a:solidFill>
                            <a:schemeClr val="tx1"/>
                          </a:solidFill>
                          <a:latin typeface="Tahoma" panose="020B0604030504040204" pitchFamily="34" charset="0"/>
                        </a:defRPr>
                      </a:lvl1pPr>
                      <a:lvl2pPr marL="742950" indent="-285750">
                        <a:defRPr kumimoji="1" sz="2000">
                          <a:solidFill>
                            <a:schemeClr val="bg2"/>
                          </a:solidFill>
                          <a:latin typeface="Tahoma" panose="020B0604030504040204" pitchFamily="34" charset="0"/>
                        </a:defRPr>
                      </a:lvl2pPr>
                      <a:lvl3pPr marL="1143000" indent="-228600">
                        <a:defRPr kumimoji="1">
                          <a:solidFill>
                            <a:schemeClr val="accent2"/>
                          </a:solidFill>
                          <a:latin typeface="Tahoma" panose="020B0604030504040204" pitchFamily="34" charset="0"/>
                        </a:defRPr>
                      </a:lvl3pPr>
                      <a:lvl4pPr marL="1600200" indent="-228600">
                        <a:defRPr kumimoji="1">
                          <a:solidFill>
                            <a:schemeClr val="accent2"/>
                          </a:solidFill>
                          <a:latin typeface="Tahoma" panose="020B0604030504040204" pitchFamily="34" charset="0"/>
                        </a:defRPr>
                      </a:lvl4pPr>
                      <a:lvl5pPr marL="2057400" indent="-228600">
                        <a:defRPr kumimoji="1">
                          <a:solidFill>
                            <a:schemeClr val="accent2"/>
                          </a:solidFill>
                          <a:latin typeface="Tahoma" panose="020B0604030504040204" pitchFamily="34" charset="0"/>
                        </a:defRPr>
                      </a:lvl5pPr>
                      <a:lvl6pPr marL="25146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6pPr>
                      <a:lvl7pPr marL="29718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7pPr>
                      <a:lvl8pPr marL="34290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8pPr>
                      <a:lvl9pPr marL="3886200" indent="-228600" eaLnBrk="0" fontAlgn="base" hangingPunct="0">
                        <a:spcBef>
                          <a:spcPct val="20000"/>
                        </a:spcBef>
                        <a:spcAft>
                          <a:spcPct val="0"/>
                        </a:spcAft>
                        <a:buClr>
                          <a:schemeClr val="accent2"/>
                        </a:buClr>
                        <a:defRPr kumimoji="1">
                          <a:solidFill>
                            <a:schemeClr val="accent2"/>
                          </a:solidFill>
                          <a:latin typeface="Tahoma" panose="020B0604030504040204" pitchFamily="34" charset="0"/>
                        </a:defRPr>
                      </a:lvl9pPr>
                    </a:lstStyle>
                    <a:p>
                      <a:pPr marL="0" marR="0" lvl="0" indent="0" algn="ctr"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300" b="0" i="0" u="none" strike="noStrike" cap="none" normalizeH="0" baseline="0" dirty="0">
                          <a:ln>
                            <a:noFill/>
                          </a:ln>
                          <a:solidFill>
                            <a:schemeClr val="tx1"/>
                          </a:solidFill>
                          <a:effectLst/>
                          <a:latin typeface="Verdana" panose="020B0604030504040204" pitchFamily="34" charset="0"/>
                          <a:ea typeface="宋体" panose="02010600030101010101" pitchFamily="2" charset="-122"/>
                        </a:rPr>
                        <a:t>Cancer</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518193258"/>
                  </a:ext>
                </a:extLst>
              </a:tr>
            </a:tbl>
          </a:graphicData>
        </a:graphic>
      </p:graphicFrame>
      <p:sp>
        <p:nvSpPr>
          <p:cNvPr id="16" name="Rectangle 49">
            <a:extLst>
              <a:ext uri="{FF2B5EF4-FFF2-40B4-BE49-F238E27FC236}">
                <a16:creationId xmlns:a16="http://schemas.microsoft.com/office/drawing/2014/main" id="{A705C19B-95CE-FD4C-9D85-BE2EB238154F}"/>
              </a:ext>
            </a:extLst>
          </p:cNvPr>
          <p:cNvSpPr>
            <a:spLocks noChangeArrowheads="1"/>
          </p:cNvSpPr>
          <p:nvPr/>
        </p:nvSpPr>
        <p:spPr bwMode="auto">
          <a:xfrm>
            <a:off x="5685427" y="3307007"/>
            <a:ext cx="3563938" cy="45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eaLnBrk="1" hangingPunct="1">
              <a:buFont typeface="Wingdings" pitchFamily="2" charset="2"/>
              <a:buNone/>
            </a:pPr>
            <a:r>
              <a:rPr lang="en-US" altLang="zh-CN" sz="2000" dirty="0">
                <a:solidFill>
                  <a:schemeClr val="tx1"/>
                </a:solidFill>
                <a:ea typeface="宋体" panose="02010600030101010101" pitchFamily="2" charset="-122"/>
              </a:rPr>
              <a:t>A 3-anonymous patient table</a:t>
            </a:r>
          </a:p>
        </p:txBody>
      </p:sp>
      <p:graphicFrame>
        <p:nvGraphicFramePr>
          <p:cNvPr id="17" name="Group 50">
            <a:extLst>
              <a:ext uri="{FF2B5EF4-FFF2-40B4-BE49-F238E27FC236}">
                <a16:creationId xmlns:a16="http://schemas.microsoft.com/office/drawing/2014/main" id="{F2CF583E-4DF7-C34B-BCCF-0BAC021C416F}"/>
              </a:ext>
            </a:extLst>
          </p:cNvPr>
          <p:cNvGraphicFramePr>
            <a:graphicFrameLocks/>
          </p:cNvGraphicFramePr>
          <p:nvPr>
            <p:extLst>
              <p:ext uri="{D42A27DB-BD31-4B8C-83A1-F6EECF244321}">
                <p14:modId xmlns:p14="http://schemas.microsoft.com/office/powerpoint/2010/main" val="2656776596"/>
              </p:ext>
            </p:extLst>
          </p:nvPr>
        </p:nvGraphicFramePr>
        <p:xfrm>
          <a:off x="2820784" y="3869406"/>
          <a:ext cx="2209800" cy="960438"/>
        </p:xfrm>
        <a:graphic>
          <a:graphicData uri="http://schemas.openxmlformats.org/drawingml/2006/table">
            <a:tbl>
              <a:tblPr/>
              <a:tblGrid>
                <a:gridCol w="1071563">
                  <a:extLst>
                    <a:ext uri="{9D8B030D-6E8A-4147-A177-3AD203B41FA5}">
                      <a16:colId xmlns:a16="http://schemas.microsoft.com/office/drawing/2014/main" val="20000"/>
                    </a:ext>
                  </a:extLst>
                </a:gridCol>
                <a:gridCol w="1138237">
                  <a:extLst>
                    <a:ext uri="{9D8B030D-6E8A-4147-A177-3AD203B41FA5}">
                      <a16:colId xmlns:a16="http://schemas.microsoft.com/office/drawing/2014/main" val="20001"/>
                    </a:ext>
                  </a:extLst>
                </a:gridCol>
              </a:tblGrid>
              <a:tr h="320146">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500" b="0" i="0" u="none" strike="noStrike" cap="none" normalizeH="0" baseline="0">
                          <a:ln>
                            <a:noFill/>
                          </a:ln>
                          <a:solidFill>
                            <a:schemeClr val="tx1"/>
                          </a:solidFill>
                          <a:effectLst/>
                          <a:latin typeface="Verdana" pitchFamily="34" charset="0"/>
                          <a:ea typeface="宋体" pitchFamily="2" charset="-122"/>
                        </a:rPr>
                        <a:t>Bob</a:t>
                      </a:r>
                    </a:p>
                  </a:txBody>
                  <a:tcPr marT="45735" marB="4573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320146">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500" b="1" i="1" u="none" strike="noStrike" cap="none" normalizeH="0" baseline="0">
                          <a:ln>
                            <a:noFill/>
                          </a:ln>
                          <a:solidFill>
                            <a:schemeClr val="tx1"/>
                          </a:solidFill>
                          <a:effectLst/>
                          <a:latin typeface="Verdana" pitchFamily="34" charset="0"/>
                          <a:ea typeface="宋体" pitchFamily="2" charset="-122"/>
                        </a:rPr>
                        <a:t>Zipcode</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500" b="1" i="1" u="none" strike="noStrike" cap="none" normalizeH="0" baseline="0">
                          <a:ln>
                            <a:noFill/>
                          </a:ln>
                          <a:solidFill>
                            <a:schemeClr val="tx1"/>
                          </a:solidFill>
                          <a:effectLst/>
                          <a:latin typeface="Verdana" pitchFamily="34" charset="0"/>
                          <a:ea typeface="宋体" pitchFamily="2" charset="-122"/>
                        </a:rPr>
                        <a:t>Age</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0146">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500" b="0" i="0" u="none" strike="noStrike" cap="none" normalizeH="0" baseline="0">
                          <a:ln>
                            <a:noFill/>
                          </a:ln>
                          <a:solidFill>
                            <a:schemeClr val="tx1"/>
                          </a:solidFill>
                          <a:effectLst/>
                          <a:latin typeface="Verdana" pitchFamily="34" charset="0"/>
                          <a:ea typeface="宋体" pitchFamily="2" charset="-122"/>
                        </a:rPr>
                        <a:t>47678</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500" b="0" i="0" u="none" strike="noStrike" cap="none" normalizeH="0" baseline="0">
                          <a:ln>
                            <a:noFill/>
                          </a:ln>
                          <a:solidFill>
                            <a:schemeClr val="tx1"/>
                          </a:solidFill>
                          <a:effectLst/>
                          <a:latin typeface="Verdana" pitchFamily="34" charset="0"/>
                          <a:ea typeface="宋体" pitchFamily="2" charset="-122"/>
                        </a:rPr>
                        <a:t>27</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18" name="Group 63">
            <a:extLst>
              <a:ext uri="{FF2B5EF4-FFF2-40B4-BE49-F238E27FC236}">
                <a16:creationId xmlns:a16="http://schemas.microsoft.com/office/drawing/2014/main" id="{AD50BA54-BE19-8B49-AAE5-11B95BFC2B88}"/>
              </a:ext>
            </a:extLst>
          </p:cNvPr>
          <p:cNvGraphicFramePr>
            <a:graphicFrameLocks noGrp="1"/>
          </p:cNvGraphicFramePr>
          <p:nvPr>
            <p:extLst>
              <p:ext uri="{D42A27DB-BD31-4B8C-83A1-F6EECF244321}">
                <p14:modId xmlns:p14="http://schemas.microsoft.com/office/powerpoint/2010/main" val="2147848711"/>
              </p:ext>
            </p:extLst>
          </p:nvPr>
        </p:nvGraphicFramePr>
        <p:xfrm>
          <a:off x="2820784" y="5623594"/>
          <a:ext cx="2209800" cy="960438"/>
        </p:xfrm>
        <a:graphic>
          <a:graphicData uri="http://schemas.openxmlformats.org/drawingml/2006/table">
            <a:tbl>
              <a:tblPr/>
              <a:tblGrid>
                <a:gridCol w="1071563">
                  <a:extLst>
                    <a:ext uri="{9D8B030D-6E8A-4147-A177-3AD203B41FA5}">
                      <a16:colId xmlns:a16="http://schemas.microsoft.com/office/drawing/2014/main" val="20000"/>
                    </a:ext>
                  </a:extLst>
                </a:gridCol>
                <a:gridCol w="1138237">
                  <a:extLst>
                    <a:ext uri="{9D8B030D-6E8A-4147-A177-3AD203B41FA5}">
                      <a16:colId xmlns:a16="http://schemas.microsoft.com/office/drawing/2014/main" val="20001"/>
                    </a:ext>
                  </a:extLst>
                </a:gridCol>
              </a:tblGrid>
              <a:tr h="320146">
                <a:tc gridSpan="2">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500" b="0" i="0" u="none" strike="noStrike" cap="none" normalizeH="0" baseline="0" dirty="0">
                          <a:ln>
                            <a:noFill/>
                          </a:ln>
                          <a:solidFill>
                            <a:schemeClr val="tx1"/>
                          </a:solidFill>
                          <a:effectLst/>
                          <a:latin typeface="Verdana" pitchFamily="34" charset="0"/>
                          <a:ea typeface="宋体" pitchFamily="2" charset="-122"/>
                        </a:rPr>
                        <a:t>Carl</a:t>
                      </a:r>
                    </a:p>
                  </a:txBody>
                  <a:tcPr marT="45735" marB="45735"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hMerge="1">
                  <a:txBody>
                    <a:bodyPr/>
                    <a:lstStyle/>
                    <a:p>
                      <a:endParaRPr lang="en-US"/>
                    </a:p>
                  </a:txBody>
                  <a:tcPr/>
                </a:tc>
                <a:extLst>
                  <a:ext uri="{0D108BD9-81ED-4DB2-BD59-A6C34878D82A}">
                    <a16:rowId xmlns:a16="http://schemas.microsoft.com/office/drawing/2014/main" val="10000"/>
                  </a:ext>
                </a:extLst>
              </a:tr>
              <a:tr h="320146">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500" b="1" i="1" u="none" strike="noStrike" cap="none" normalizeH="0" baseline="0">
                          <a:ln>
                            <a:noFill/>
                          </a:ln>
                          <a:solidFill>
                            <a:schemeClr val="tx1"/>
                          </a:solidFill>
                          <a:effectLst/>
                          <a:latin typeface="Verdana" pitchFamily="34" charset="0"/>
                          <a:ea typeface="宋体" pitchFamily="2" charset="-122"/>
                        </a:rPr>
                        <a:t>Zipcode</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500" b="1" i="1" u="none" strike="noStrike" cap="none" normalizeH="0" baseline="0">
                          <a:ln>
                            <a:noFill/>
                          </a:ln>
                          <a:solidFill>
                            <a:schemeClr val="tx1"/>
                          </a:solidFill>
                          <a:effectLst/>
                          <a:latin typeface="Verdana" pitchFamily="34" charset="0"/>
                          <a:ea typeface="宋体" pitchFamily="2" charset="-122"/>
                        </a:rPr>
                        <a:t>Age</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20146">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500" b="0" i="0" u="none" strike="noStrike" cap="none" normalizeH="0" baseline="0">
                          <a:ln>
                            <a:noFill/>
                          </a:ln>
                          <a:solidFill>
                            <a:schemeClr val="tx1"/>
                          </a:solidFill>
                          <a:effectLst/>
                          <a:latin typeface="Verdana" pitchFamily="34" charset="0"/>
                          <a:ea typeface="宋体" pitchFamily="2" charset="-122"/>
                        </a:rPr>
                        <a:t>47673</a:t>
                      </a:r>
                    </a:p>
                  </a:txBody>
                  <a:tcPr marT="45735" marB="45735"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accent2"/>
                        </a:buClr>
                        <a:buSzTx/>
                        <a:buFont typeface="Wingdings" pitchFamily="2" charset="2"/>
                        <a:buNone/>
                        <a:tabLst/>
                      </a:pPr>
                      <a:r>
                        <a:rPr kumimoji="0" lang="en-US" altLang="zh-CN" sz="1500" b="0" i="0" u="none" strike="noStrike" cap="none" normalizeH="0" baseline="0" dirty="0">
                          <a:ln>
                            <a:noFill/>
                          </a:ln>
                          <a:solidFill>
                            <a:schemeClr val="tx1"/>
                          </a:solidFill>
                          <a:effectLst/>
                          <a:latin typeface="Verdana" pitchFamily="34" charset="0"/>
                          <a:ea typeface="宋体" pitchFamily="2" charset="-122"/>
                        </a:rPr>
                        <a:t>36</a:t>
                      </a:r>
                    </a:p>
                  </a:txBody>
                  <a:tcPr marT="45735" marB="45735"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9" name="Line 76">
            <a:extLst>
              <a:ext uri="{FF2B5EF4-FFF2-40B4-BE49-F238E27FC236}">
                <a16:creationId xmlns:a16="http://schemas.microsoft.com/office/drawing/2014/main" id="{BCFFFA0C-86D8-4844-93F2-9BE1CE8D8761}"/>
              </a:ext>
            </a:extLst>
          </p:cNvPr>
          <p:cNvSpPr>
            <a:spLocks noChangeShapeType="1"/>
          </p:cNvSpPr>
          <p:nvPr/>
        </p:nvSpPr>
        <p:spPr bwMode="auto">
          <a:xfrm>
            <a:off x="5030584" y="4158331"/>
            <a:ext cx="990600" cy="533400"/>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77">
            <a:extLst>
              <a:ext uri="{FF2B5EF4-FFF2-40B4-BE49-F238E27FC236}">
                <a16:creationId xmlns:a16="http://schemas.microsoft.com/office/drawing/2014/main" id="{DBD865D9-20D4-5949-9712-DA4C1F090069}"/>
              </a:ext>
            </a:extLst>
          </p:cNvPr>
          <p:cNvSpPr>
            <a:spLocks noChangeShapeType="1"/>
          </p:cNvSpPr>
          <p:nvPr/>
        </p:nvSpPr>
        <p:spPr bwMode="auto">
          <a:xfrm flipV="1">
            <a:off x="5030584" y="4158331"/>
            <a:ext cx="990600" cy="0"/>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78">
            <a:extLst>
              <a:ext uri="{FF2B5EF4-FFF2-40B4-BE49-F238E27FC236}">
                <a16:creationId xmlns:a16="http://schemas.microsoft.com/office/drawing/2014/main" id="{DC87B72B-1694-004C-B3F2-9B162BC75CDC}"/>
              </a:ext>
            </a:extLst>
          </p:cNvPr>
          <p:cNvSpPr>
            <a:spLocks noChangeShapeType="1"/>
          </p:cNvSpPr>
          <p:nvPr/>
        </p:nvSpPr>
        <p:spPr bwMode="auto">
          <a:xfrm>
            <a:off x="5030584" y="4158331"/>
            <a:ext cx="990600" cy="228600"/>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2" name="Line 79">
            <a:extLst>
              <a:ext uri="{FF2B5EF4-FFF2-40B4-BE49-F238E27FC236}">
                <a16:creationId xmlns:a16="http://schemas.microsoft.com/office/drawing/2014/main" id="{99EE2467-AB10-4749-9DA6-4E6D9859975C}"/>
              </a:ext>
            </a:extLst>
          </p:cNvPr>
          <p:cNvSpPr>
            <a:spLocks noChangeShapeType="1"/>
          </p:cNvSpPr>
          <p:nvPr/>
        </p:nvSpPr>
        <p:spPr bwMode="auto">
          <a:xfrm>
            <a:off x="5030584" y="6063331"/>
            <a:ext cx="990600" cy="381000"/>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3" name="Line 80">
            <a:extLst>
              <a:ext uri="{FF2B5EF4-FFF2-40B4-BE49-F238E27FC236}">
                <a16:creationId xmlns:a16="http://schemas.microsoft.com/office/drawing/2014/main" id="{E75E4C27-AA24-574F-9E1C-22F9E0EF5266}"/>
              </a:ext>
            </a:extLst>
          </p:cNvPr>
          <p:cNvSpPr>
            <a:spLocks noChangeShapeType="1"/>
          </p:cNvSpPr>
          <p:nvPr/>
        </p:nvSpPr>
        <p:spPr bwMode="auto">
          <a:xfrm flipV="1">
            <a:off x="5030584" y="5987131"/>
            <a:ext cx="990600" cy="76200"/>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4" name="Line 81">
            <a:extLst>
              <a:ext uri="{FF2B5EF4-FFF2-40B4-BE49-F238E27FC236}">
                <a16:creationId xmlns:a16="http://schemas.microsoft.com/office/drawing/2014/main" id="{983A812F-0A9A-9448-9815-00C187A17023}"/>
              </a:ext>
            </a:extLst>
          </p:cNvPr>
          <p:cNvSpPr>
            <a:spLocks noChangeShapeType="1"/>
          </p:cNvSpPr>
          <p:nvPr/>
        </p:nvSpPr>
        <p:spPr bwMode="auto">
          <a:xfrm>
            <a:off x="5030584" y="6063331"/>
            <a:ext cx="990600" cy="152400"/>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 name="AutoShape 82">
            <a:extLst>
              <a:ext uri="{FF2B5EF4-FFF2-40B4-BE49-F238E27FC236}">
                <a16:creationId xmlns:a16="http://schemas.microsoft.com/office/drawing/2014/main" id="{A2DD30DB-77DD-2A4B-AD42-79F937F68FC7}"/>
              </a:ext>
            </a:extLst>
          </p:cNvPr>
          <p:cNvSpPr>
            <a:spLocks noChangeArrowheads="1"/>
          </p:cNvSpPr>
          <p:nvPr/>
        </p:nvSpPr>
        <p:spPr bwMode="auto">
          <a:xfrm>
            <a:off x="6018009" y="4005931"/>
            <a:ext cx="2865438" cy="838200"/>
          </a:xfrm>
          <a:prstGeom prst="roundRect">
            <a:avLst>
              <a:gd name="adj" fmla="val 16667"/>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zh-CN" altLang="zh-CN"/>
          </a:p>
        </p:txBody>
      </p:sp>
      <p:sp>
        <p:nvSpPr>
          <p:cNvPr id="26" name="AutoShape 83">
            <a:extLst>
              <a:ext uri="{FF2B5EF4-FFF2-40B4-BE49-F238E27FC236}">
                <a16:creationId xmlns:a16="http://schemas.microsoft.com/office/drawing/2014/main" id="{184A55BB-9251-6B43-B2E0-C7C1F7C7BC48}"/>
              </a:ext>
            </a:extLst>
          </p:cNvPr>
          <p:cNvSpPr>
            <a:spLocks noChangeArrowheads="1"/>
          </p:cNvSpPr>
          <p:nvPr/>
        </p:nvSpPr>
        <p:spPr bwMode="auto">
          <a:xfrm>
            <a:off x="6018009" y="5758531"/>
            <a:ext cx="2865438" cy="838200"/>
          </a:xfrm>
          <a:prstGeom prst="roundRect">
            <a:avLst>
              <a:gd name="adj" fmla="val 16667"/>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zh-CN" altLang="zh-CN"/>
          </a:p>
        </p:txBody>
      </p:sp>
      <p:sp>
        <p:nvSpPr>
          <p:cNvPr id="27" name="Rectangle 85">
            <a:extLst>
              <a:ext uri="{FF2B5EF4-FFF2-40B4-BE49-F238E27FC236}">
                <a16:creationId xmlns:a16="http://schemas.microsoft.com/office/drawing/2014/main" id="{76504891-57FC-154F-BDF2-4CAB9B4D49CB}"/>
              </a:ext>
            </a:extLst>
          </p:cNvPr>
          <p:cNvSpPr>
            <a:spLocks noChangeArrowheads="1"/>
          </p:cNvSpPr>
          <p:nvPr/>
        </p:nvSpPr>
        <p:spPr bwMode="auto">
          <a:xfrm>
            <a:off x="2744584" y="3396331"/>
            <a:ext cx="24384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eaLnBrk="1" hangingPunct="1">
              <a:buFont typeface="Wingdings" pitchFamily="2" charset="2"/>
              <a:buNone/>
            </a:pPr>
            <a:r>
              <a:rPr lang="en-US" altLang="zh-CN" sz="2000">
                <a:solidFill>
                  <a:srgbClr val="C00000"/>
                </a:solidFill>
                <a:ea typeface="宋体" panose="02010600030101010101" pitchFamily="2" charset="-122"/>
              </a:rPr>
              <a:t>Homogeneity attack</a:t>
            </a:r>
          </a:p>
        </p:txBody>
      </p:sp>
      <p:sp>
        <p:nvSpPr>
          <p:cNvPr id="28" name="Rectangle 86">
            <a:extLst>
              <a:ext uri="{FF2B5EF4-FFF2-40B4-BE49-F238E27FC236}">
                <a16:creationId xmlns:a16="http://schemas.microsoft.com/office/drawing/2014/main" id="{9621C422-C3D9-A141-93EF-C28D6089DF14}"/>
              </a:ext>
            </a:extLst>
          </p:cNvPr>
          <p:cNvSpPr>
            <a:spLocks noChangeArrowheads="1"/>
          </p:cNvSpPr>
          <p:nvPr/>
        </p:nvSpPr>
        <p:spPr bwMode="auto">
          <a:xfrm>
            <a:off x="2058784" y="5155281"/>
            <a:ext cx="3886200" cy="46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469900" indent="-469900">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eaLnBrk="1" hangingPunct="1">
              <a:buFont typeface="Wingdings" pitchFamily="2" charset="2"/>
              <a:buNone/>
            </a:pPr>
            <a:r>
              <a:rPr lang="en-US" altLang="zh-CN" sz="2000">
                <a:solidFill>
                  <a:srgbClr val="C00000"/>
                </a:solidFill>
                <a:ea typeface="宋体" panose="02010600030101010101" pitchFamily="2" charset="-122"/>
              </a:rPr>
              <a:t>Background knowledge  attack</a:t>
            </a:r>
          </a:p>
        </p:txBody>
      </p:sp>
    </p:spTree>
    <p:extLst>
      <p:ext uri="{BB962C8B-B14F-4D97-AF65-F5344CB8AC3E}">
        <p14:creationId xmlns:p14="http://schemas.microsoft.com/office/powerpoint/2010/main" val="284962220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blinds(horizontal)">
                                      <p:cBhvr>
                                        <p:cTn id="7" dur="500"/>
                                        <p:tgtEl>
                                          <p:spTgt spid="15"/>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6"/>
                                        </p:tgtEl>
                                        <p:attrNameLst>
                                          <p:attrName>style.visibility</p:attrName>
                                        </p:attrNameLst>
                                      </p:cBhvr>
                                      <p:to>
                                        <p:strVal val="visible"/>
                                      </p:to>
                                    </p:set>
                                    <p:animEffect transition="in" filter="blinds(horizontal)">
                                      <p:cBhvr>
                                        <p:cTn id="10" dur="500"/>
                                        <p:tgtEl>
                                          <p:spTgt spid="16"/>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Effect transition="in" filter="blinds(horizontal)">
                                      <p:cBhvr>
                                        <p:cTn id="15" dur="500"/>
                                        <p:tgtEl>
                                          <p:spTgt spid="27"/>
                                        </p:tgtEl>
                                      </p:cBhvr>
                                    </p:animEffect>
                                  </p:childTnLst>
                                </p:cTn>
                              </p:par>
                              <p:par>
                                <p:cTn id="16" presetID="3" presetClass="entr" presetSubtype="10" fill="hold" nodeType="withEffect">
                                  <p:stCondLst>
                                    <p:cond delay="0"/>
                                  </p:stCondLst>
                                  <p:childTnLst>
                                    <p:set>
                                      <p:cBhvr>
                                        <p:cTn id="17" dur="1" fill="hold">
                                          <p:stCondLst>
                                            <p:cond delay="0"/>
                                          </p:stCondLst>
                                        </p:cTn>
                                        <p:tgtEl>
                                          <p:spTgt spid="17"/>
                                        </p:tgtEl>
                                        <p:attrNameLst>
                                          <p:attrName>style.visibility</p:attrName>
                                        </p:attrNameLst>
                                      </p:cBhvr>
                                      <p:to>
                                        <p:strVal val="visible"/>
                                      </p:to>
                                    </p:set>
                                    <p:animEffect transition="in" filter="blinds(horizontal)">
                                      <p:cBhvr>
                                        <p:cTn id="18" dur="500"/>
                                        <p:tgtEl>
                                          <p:spTgt spid="17"/>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animEffect transition="in" filter="blinds(horizontal)">
                                      <p:cBhvr>
                                        <p:cTn id="23" dur="500"/>
                                        <p:tgtEl>
                                          <p:spTgt spid="20"/>
                                        </p:tgtEl>
                                      </p:cBhvr>
                                    </p:animEffect>
                                  </p:childTnLst>
                                </p:cTn>
                              </p:par>
                              <p:par>
                                <p:cTn id="24" presetID="3" presetClass="entr" presetSubtype="10" fill="hold"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blinds(horizontal)">
                                      <p:cBhvr>
                                        <p:cTn id="26" dur="500"/>
                                        <p:tgtEl>
                                          <p:spTgt spid="21"/>
                                        </p:tgtEl>
                                      </p:cBhvr>
                                    </p:animEffect>
                                  </p:childTnLst>
                                </p:cTn>
                              </p:par>
                              <p:par>
                                <p:cTn id="27" presetID="3" presetClass="entr" presetSubtype="1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animEffect transition="in" filter="blinds(horizontal)">
                                      <p:cBhvr>
                                        <p:cTn id="29" dur="500"/>
                                        <p:tgtEl>
                                          <p:spTgt spid="19"/>
                                        </p:tgtEl>
                                      </p:cBhvr>
                                    </p:animEffect>
                                  </p:childTnLst>
                                </p:cTn>
                              </p:par>
                              <p:par>
                                <p:cTn id="30" presetID="3" presetClass="entr" presetSubtype="1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blinds(horizontal)">
                                      <p:cBhvr>
                                        <p:cTn id="32" dur="500"/>
                                        <p:tgtEl>
                                          <p:spTgt spid="25"/>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28"/>
                                        </p:tgtEl>
                                        <p:attrNameLst>
                                          <p:attrName>style.visibility</p:attrName>
                                        </p:attrNameLst>
                                      </p:cBhvr>
                                      <p:to>
                                        <p:strVal val="visible"/>
                                      </p:to>
                                    </p:set>
                                    <p:animEffect transition="in" filter="blinds(horizontal)">
                                      <p:cBhvr>
                                        <p:cTn id="37" dur="500"/>
                                        <p:tgtEl>
                                          <p:spTgt spid="28"/>
                                        </p:tgtEl>
                                      </p:cBhvr>
                                    </p:animEffect>
                                  </p:childTnLst>
                                </p:cTn>
                              </p:par>
                              <p:par>
                                <p:cTn id="38" presetID="3" presetClass="entr" presetSubtype="10" fill="hold" nodeType="with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blinds(horizontal)">
                                      <p:cBhvr>
                                        <p:cTn id="40" dur="500"/>
                                        <p:tgtEl>
                                          <p:spTgt spid="18"/>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22"/>
                                        </p:tgtEl>
                                        <p:attrNameLst>
                                          <p:attrName>style.visibility</p:attrName>
                                        </p:attrNameLst>
                                      </p:cBhvr>
                                      <p:to>
                                        <p:strVal val="visible"/>
                                      </p:to>
                                    </p:set>
                                    <p:animEffect transition="in" filter="blinds(horizontal)">
                                      <p:cBhvr>
                                        <p:cTn id="45" dur="500"/>
                                        <p:tgtEl>
                                          <p:spTgt spid="22"/>
                                        </p:tgtEl>
                                      </p:cBhvr>
                                    </p:animEffect>
                                  </p:childTnLst>
                                </p:cTn>
                              </p:par>
                              <p:par>
                                <p:cTn id="46" presetID="3" presetClass="entr" presetSubtype="10" fill="hold" nodeType="withEffect">
                                  <p:stCondLst>
                                    <p:cond delay="0"/>
                                  </p:stCondLst>
                                  <p:childTnLst>
                                    <p:set>
                                      <p:cBhvr>
                                        <p:cTn id="47" dur="1" fill="hold">
                                          <p:stCondLst>
                                            <p:cond delay="0"/>
                                          </p:stCondLst>
                                        </p:cTn>
                                        <p:tgtEl>
                                          <p:spTgt spid="23"/>
                                        </p:tgtEl>
                                        <p:attrNameLst>
                                          <p:attrName>style.visibility</p:attrName>
                                        </p:attrNameLst>
                                      </p:cBhvr>
                                      <p:to>
                                        <p:strVal val="visible"/>
                                      </p:to>
                                    </p:set>
                                    <p:animEffect transition="in" filter="blinds(horizontal)">
                                      <p:cBhvr>
                                        <p:cTn id="48" dur="500"/>
                                        <p:tgtEl>
                                          <p:spTgt spid="23"/>
                                        </p:tgtEl>
                                      </p:cBhvr>
                                    </p:animEffect>
                                  </p:childTnLst>
                                </p:cTn>
                              </p:par>
                              <p:par>
                                <p:cTn id="49" presetID="3" presetClass="entr" presetSubtype="10" fill="hold" nodeType="withEffect">
                                  <p:stCondLst>
                                    <p:cond delay="0"/>
                                  </p:stCondLst>
                                  <p:childTnLst>
                                    <p:set>
                                      <p:cBhvr>
                                        <p:cTn id="50" dur="1" fill="hold">
                                          <p:stCondLst>
                                            <p:cond delay="0"/>
                                          </p:stCondLst>
                                        </p:cTn>
                                        <p:tgtEl>
                                          <p:spTgt spid="24"/>
                                        </p:tgtEl>
                                        <p:attrNameLst>
                                          <p:attrName>style.visibility</p:attrName>
                                        </p:attrNameLst>
                                      </p:cBhvr>
                                      <p:to>
                                        <p:strVal val="visible"/>
                                      </p:to>
                                    </p:set>
                                    <p:animEffect transition="in" filter="blinds(horizontal)">
                                      <p:cBhvr>
                                        <p:cTn id="51" dur="500"/>
                                        <p:tgtEl>
                                          <p:spTgt spid="24"/>
                                        </p:tgtEl>
                                      </p:cBhvr>
                                    </p:animEffect>
                                  </p:childTnLst>
                                </p:cTn>
                              </p:par>
                              <p:par>
                                <p:cTn id="52" presetID="3" presetClass="entr" presetSubtype="1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animEffect transition="in" filter="blinds(horizontal)">
                                      <p:cBhvr>
                                        <p:cTn id="54"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utoUpdateAnimBg="0"/>
      <p:bldP spid="25" grpId="0" animBg="1"/>
      <p:bldP spid="26" grpId="0" animBg="1"/>
      <p:bldP spid="27" grpId="0" autoUpdateAnimBg="0"/>
      <p:bldP spid="28"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1C43D76-AD5D-1D4B-A76D-9F293E52EFB1}"/>
              </a:ext>
            </a:extLst>
          </p:cNvPr>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l-diversity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l-</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多样性）</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graphicFrame>
        <p:nvGraphicFramePr>
          <p:cNvPr id="5" name="Group 111">
            <a:extLst>
              <a:ext uri="{FF2B5EF4-FFF2-40B4-BE49-F238E27FC236}">
                <a16:creationId xmlns:a16="http://schemas.microsoft.com/office/drawing/2014/main" id="{0968A58D-EF1A-0445-8B41-7F87E0757136}"/>
              </a:ext>
            </a:extLst>
          </p:cNvPr>
          <p:cNvGraphicFramePr>
            <a:graphicFrameLocks noGrp="1"/>
          </p:cNvGraphicFramePr>
          <p:nvPr/>
        </p:nvGraphicFramePr>
        <p:xfrm>
          <a:off x="533400" y="1670050"/>
          <a:ext cx="3581400" cy="4806951"/>
        </p:xfrm>
        <a:graphic>
          <a:graphicData uri="http://schemas.openxmlformats.org/drawingml/2006/table">
            <a:tbl>
              <a:tblPr/>
              <a:tblGrid>
                <a:gridCol w="1193800">
                  <a:extLst>
                    <a:ext uri="{9D8B030D-6E8A-4147-A177-3AD203B41FA5}">
                      <a16:colId xmlns:a16="http://schemas.microsoft.com/office/drawing/2014/main" val="20000"/>
                    </a:ext>
                  </a:extLst>
                </a:gridCol>
                <a:gridCol w="1193800">
                  <a:extLst>
                    <a:ext uri="{9D8B030D-6E8A-4147-A177-3AD203B41FA5}">
                      <a16:colId xmlns:a16="http://schemas.microsoft.com/office/drawing/2014/main" val="20001"/>
                    </a:ext>
                  </a:extLst>
                </a:gridCol>
                <a:gridCol w="1193800">
                  <a:extLst>
                    <a:ext uri="{9D8B030D-6E8A-4147-A177-3AD203B41FA5}">
                      <a16:colId xmlns:a16="http://schemas.microsoft.com/office/drawing/2014/main" val="20002"/>
                    </a:ext>
                  </a:extLst>
                </a:gridCol>
              </a:tblGrid>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Shingles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Acne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8463">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Acne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8463">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Acne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Shingles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0957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Acne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6" name="Text Box 64">
            <a:extLst>
              <a:ext uri="{FF2B5EF4-FFF2-40B4-BE49-F238E27FC236}">
                <a16:creationId xmlns:a16="http://schemas.microsoft.com/office/drawing/2014/main" id="{D8E8BCAB-2BC7-844B-B725-EE493DC6EFDD}"/>
              </a:ext>
            </a:extLst>
          </p:cNvPr>
          <p:cNvSpPr txBox="1">
            <a:spLocks noChangeArrowheads="1"/>
          </p:cNvSpPr>
          <p:nvPr/>
        </p:nvSpPr>
        <p:spPr bwMode="auto">
          <a:xfrm>
            <a:off x="5313064" y="3250671"/>
            <a:ext cx="4724400" cy="1089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90000"/>
              </a:lnSpc>
              <a:buFontTx/>
              <a:buNone/>
            </a:pPr>
            <a:r>
              <a:rPr lang="en-US" altLang="zh-CN" dirty="0">
                <a:solidFill>
                  <a:srgbClr val="0070C0"/>
                </a:solidFill>
                <a:ea typeface="宋体" panose="02010600030101010101" pitchFamily="2" charset="-122"/>
              </a:rPr>
              <a:t>Sensitive attributes must be</a:t>
            </a:r>
          </a:p>
          <a:p>
            <a:pPr>
              <a:lnSpc>
                <a:spcPct val="90000"/>
              </a:lnSpc>
              <a:buFontTx/>
              <a:buNone/>
            </a:pPr>
            <a:r>
              <a:rPr lang="en-US" altLang="zh-CN" dirty="0">
                <a:solidFill>
                  <a:srgbClr val="0070C0"/>
                </a:solidFill>
                <a:ea typeface="宋体" panose="02010600030101010101" pitchFamily="2" charset="-122"/>
              </a:rPr>
              <a:t>“diverse” within each</a:t>
            </a:r>
          </a:p>
          <a:p>
            <a:pPr>
              <a:lnSpc>
                <a:spcPct val="90000"/>
              </a:lnSpc>
              <a:buFontTx/>
              <a:buNone/>
            </a:pPr>
            <a:r>
              <a:rPr lang="en-US" altLang="zh-CN" dirty="0">
                <a:solidFill>
                  <a:srgbClr val="0070C0"/>
                </a:solidFill>
                <a:ea typeface="宋体" panose="02010600030101010101" pitchFamily="2" charset="-122"/>
              </a:rPr>
              <a:t>quasi-identifier equivalence class</a:t>
            </a:r>
          </a:p>
        </p:txBody>
      </p:sp>
      <p:sp>
        <p:nvSpPr>
          <p:cNvPr id="7" name="Oval 66">
            <a:extLst>
              <a:ext uri="{FF2B5EF4-FFF2-40B4-BE49-F238E27FC236}">
                <a16:creationId xmlns:a16="http://schemas.microsoft.com/office/drawing/2014/main" id="{E3F2FC3D-A12C-864D-81B8-F64197C13AE3}"/>
              </a:ext>
            </a:extLst>
          </p:cNvPr>
          <p:cNvSpPr>
            <a:spLocks noChangeArrowheads="1"/>
          </p:cNvSpPr>
          <p:nvPr/>
        </p:nvSpPr>
        <p:spPr bwMode="auto">
          <a:xfrm>
            <a:off x="2514600" y="1477963"/>
            <a:ext cx="1752600" cy="2590800"/>
          </a:xfrm>
          <a:prstGeom prst="ellipse">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endParaRPr lang="zh-CN" altLang="zh-CN">
              <a:solidFill>
                <a:srgbClr val="0070C0"/>
              </a:solidFill>
            </a:endParaRPr>
          </a:p>
        </p:txBody>
      </p:sp>
      <p:sp>
        <p:nvSpPr>
          <p:cNvPr id="8" name="Oval 112">
            <a:extLst>
              <a:ext uri="{FF2B5EF4-FFF2-40B4-BE49-F238E27FC236}">
                <a16:creationId xmlns:a16="http://schemas.microsoft.com/office/drawing/2014/main" id="{A213F680-17F9-FC4E-9CB7-F14F57894221}"/>
              </a:ext>
            </a:extLst>
          </p:cNvPr>
          <p:cNvSpPr>
            <a:spLocks noChangeArrowheads="1"/>
          </p:cNvSpPr>
          <p:nvPr/>
        </p:nvSpPr>
        <p:spPr bwMode="auto">
          <a:xfrm>
            <a:off x="2514600" y="4068763"/>
            <a:ext cx="1752600" cy="2408237"/>
          </a:xfrm>
          <a:prstGeom prst="ellipse">
            <a:avLst/>
          </a:prstGeom>
          <a:noFill/>
          <a:ln w="28575">
            <a:solidFill>
              <a:schemeClr val="accent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endParaRPr lang="zh-CN" altLang="zh-CN">
              <a:solidFill>
                <a:srgbClr val="0070C0"/>
              </a:solidFill>
            </a:endParaRPr>
          </a:p>
        </p:txBody>
      </p:sp>
      <p:sp>
        <p:nvSpPr>
          <p:cNvPr id="3" name="矩形 2">
            <a:extLst>
              <a:ext uri="{FF2B5EF4-FFF2-40B4-BE49-F238E27FC236}">
                <a16:creationId xmlns:a16="http://schemas.microsoft.com/office/drawing/2014/main" id="{00E805D2-3F2D-9742-B688-C2FFE45E1E91}"/>
              </a:ext>
            </a:extLst>
          </p:cNvPr>
          <p:cNvSpPr/>
          <p:nvPr/>
        </p:nvSpPr>
        <p:spPr>
          <a:xfrm>
            <a:off x="5313064" y="1144423"/>
            <a:ext cx="5735782" cy="961225"/>
          </a:xfrm>
          <a:prstGeom prst="rect">
            <a:avLst/>
          </a:prstGeom>
        </p:spPr>
        <p:txBody>
          <a:bodyPr wrap="square">
            <a:spAutoFit/>
          </a:bodyPr>
          <a:lstStyle/>
          <a:p>
            <a:pPr algn="just">
              <a:lnSpc>
                <a:spcPct val="150000"/>
              </a:lnSpc>
            </a:pPr>
            <a:r>
              <a:rPr lang="en-US" altLang="zh-CN" sz="2000" b="1" dirty="0">
                <a:solidFill>
                  <a:srgbClr val="C00000"/>
                </a:solidFill>
                <a:latin typeface="+mn-ea"/>
              </a:rPr>
              <a:t>k-Anonymity</a:t>
            </a:r>
            <a:r>
              <a:rPr lang="zh-CN" altLang="en-US" sz="2000" b="1" dirty="0">
                <a:solidFill>
                  <a:srgbClr val="C00000"/>
                </a:solidFill>
                <a:latin typeface="+mn-ea"/>
              </a:rPr>
              <a:t>可用于保护个人标识泄露的风险，但是无法保护属性泄露的风险</a:t>
            </a:r>
          </a:p>
        </p:txBody>
      </p:sp>
    </p:spTree>
    <p:extLst>
      <p:ext uri="{BB962C8B-B14F-4D97-AF65-F5344CB8AC3E}">
        <p14:creationId xmlns:p14="http://schemas.microsoft.com/office/powerpoint/2010/main" val="12070163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1C43D76-AD5D-1D4B-A76D-9F293E52EFB1}"/>
              </a:ext>
            </a:extLst>
          </p:cNvPr>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l-diversity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l-</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多样性）</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2" name="矩形 1">
            <a:extLst>
              <a:ext uri="{FF2B5EF4-FFF2-40B4-BE49-F238E27FC236}">
                <a16:creationId xmlns:a16="http://schemas.microsoft.com/office/drawing/2014/main" id="{46711BAC-660D-924D-B728-4176AAFA3A97}"/>
              </a:ext>
            </a:extLst>
          </p:cNvPr>
          <p:cNvSpPr/>
          <p:nvPr/>
        </p:nvSpPr>
        <p:spPr>
          <a:xfrm>
            <a:off x="368011" y="1161208"/>
            <a:ext cx="11203305" cy="1037976"/>
          </a:xfrm>
          <a:prstGeom prst="rect">
            <a:avLst/>
          </a:prstGeom>
        </p:spPr>
        <p:txBody>
          <a:bodyPr wrap="square">
            <a:spAutoFit/>
          </a:bodyPr>
          <a:lstStyle/>
          <a:p>
            <a:pPr marL="342900" indent="-342900" algn="just">
              <a:lnSpc>
                <a:spcPct val="150000"/>
              </a:lnSpc>
              <a:spcAft>
                <a:spcPts val="600"/>
              </a:spcAft>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如果一个等价类里的敏感属性至少有</a:t>
            </a:r>
            <a:r>
              <a:rPr lang="zh-CN" altLang="en-US"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个不同的取值，则称该等价类具有</a:t>
            </a:r>
            <a:r>
              <a:rPr lang="zh-CN" altLang="en-US"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-diversity。</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spcAft>
                <a:spcPts val="600"/>
              </a:spcAft>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如果一个数据表里的所有等价类都具有</a:t>
            </a:r>
            <a:r>
              <a:rPr lang="zh-CN" altLang="en-US"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-diversity，则称该表具有</a:t>
            </a:r>
            <a:r>
              <a:rPr lang="zh-CN" altLang="en-US"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-diversity。</a:t>
            </a:r>
          </a:p>
        </p:txBody>
      </p:sp>
      <p:sp>
        <p:nvSpPr>
          <p:cNvPr id="3" name="矩形 2">
            <a:extLst>
              <a:ext uri="{FF2B5EF4-FFF2-40B4-BE49-F238E27FC236}">
                <a16:creationId xmlns:a16="http://schemas.microsoft.com/office/drawing/2014/main" id="{F29D927C-CEE8-074C-A6E5-E13CB6919F71}"/>
              </a:ext>
            </a:extLst>
          </p:cNvPr>
          <p:cNvSpPr/>
          <p:nvPr/>
        </p:nvSpPr>
        <p:spPr>
          <a:xfrm>
            <a:off x="368012" y="2327774"/>
            <a:ext cx="11203304" cy="1730474"/>
          </a:xfrm>
          <a:prstGeom prst="rect">
            <a:avLst/>
          </a:prstGeom>
        </p:spPr>
        <p:txBody>
          <a:bodyPr wrap="square">
            <a:spAutoFit/>
          </a:bodyPr>
          <a:lstStyle/>
          <a:p>
            <a:pPr algn="just"/>
            <a:r>
              <a:rPr lang="zh-CN" altLang="en-US" sz="2000" b="1" dirty="0">
                <a:solidFill>
                  <a:srgbClr val="C00000"/>
                </a:solidFill>
                <a:latin typeface="Times New Roman" panose="02020603050405020304" pitchFamily="18" charset="0"/>
                <a:cs typeface="Times New Roman" panose="02020603050405020304" pitchFamily="18" charset="0"/>
              </a:rPr>
              <a:t>1. 可区分的</a:t>
            </a:r>
            <a:r>
              <a:rPr lang="zh-CN" altLang="en-US" sz="2000" b="1" i="1" dirty="0">
                <a:solidFill>
                  <a:srgbClr val="C00000"/>
                </a:solidFill>
                <a:latin typeface="Times New Roman" panose="02020603050405020304" pitchFamily="18" charset="0"/>
                <a:cs typeface="Times New Roman" panose="02020603050405020304" pitchFamily="18" charset="0"/>
              </a:rPr>
              <a:t>l</a:t>
            </a:r>
            <a:r>
              <a:rPr lang="zh-CN" altLang="en-US" sz="2000" b="1" dirty="0">
                <a:solidFill>
                  <a:srgbClr val="C00000"/>
                </a:solidFill>
                <a:latin typeface="Times New Roman" panose="02020603050405020304" pitchFamily="18" charset="0"/>
                <a:cs typeface="Times New Roman" panose="02020603050405020304" pitchFamily="18" charset="0"/>
              </a:rPr>
              <a:t>-diversity （Distinct </a:t>
            </a:r>
            <a:r>
              <a:rPr lang="zh-CN" altLang="en-US" sz="2000" b="1" i="1" dirty="0">
                <a:solidFill>
                  <a:srgbClr val="C00000"/>
                </a:solidFill>
                <a:latin typeface="Times New Roman" panose="02020603050405020304" pitchFamily="18" charset="0"/>
                <a:cs typeface="Times New Roman" panose="02020603050405020304" pitchFamily="18" charset="0"/>
              </a:rPr>
              <a:t>l</a:t>
            </a:r>
            <a:r>
              <a:rPr lang="zh-CN" altLang="en-US" sz="2000" b="1" dirty="0">
                <a:solidFill>
                  <a:srgbClr val="C00000"/>
                </a:solidFill>
                <a:latin typeface="Times New Roman" panose="02020603050405020304" pitchFamily="18" charset="0"/>
                <a:cs typeface="Times New Roman" panose="02020603050405020304" pitchFamily="18" charset="0"/>
              </a:rPr>
              <a:t>-diversity）</a:t>
            </a:r>
            <a:endParaRPr lang="zh-CN" altLang="en-US"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最简单的</a:t>
            </a:r>
            <a:r>
              <a:rPr lang="zh-CN" altLang="en-US"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-diversity要求同一等价类中的敏感属性要有至少</a:t>
            </a:r>
            <a:r>
              <a:rPr lang="zh-CN" altLang="en-US"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个可区分的取值。</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但是，如果某一个取值的频率明显高于其他取值，攻击者可以以较高概率认为这一等价类中的敏感属性都取这个值。</a:t>
            </a:r>
          </a:p>
        </p:txBody>
      </p:sp>
      <p:graphicFrame>
        <p:nvGraphicFramePr>
          <p:cNvPr id="9" name="Object 4">
            <a:extLst>
              <a:ext uri="{FF2B5EF4-FFF2-40B4-BE49-F238E27FC236}">
                <a16:creationId xmlns:a16="http://schemas.microsoft.com/office/drawing/2014/main" id="{7F014A6B-3430-8440-99D5-F9D8A11438EF}"/>
              </a:ext>
            </a:extLst>
          </p:cNvPr>
          <p:cNvGraphicFramePr>
            <a:graphicFrameLocks noChangeAspect="1"/>
          </p:cNvGraphicFramePr>
          <p:nvPr>
            <p:extLst>
              <p:ext uri="{D42A27DB-BD31-4B8C-83A1-F6EECF244321}">
                <p14:modId xmlns:p14="http://schemas.microsoft.com/office/powerpoint/2010/main" val="2829469960"/>
              </p:ext>
            </p:extLst>
          </p:nvPr>
        </p:nvGraphicFramePr>
        <p:xfrm>
          <a:off x="4008120" y="4151116"/>
          <a:ext cx="2349500" cy="2133600"/>
        </p:xfrm>
        <a:graphic>
          <a:graphicData uri="http://schemas.openxmlformats.org/presentationml/2006/ole">
            <mc:AlternateContent xmlns:mc="http://schemas.openxmlformats.org/markup-compatibility/2006">
              <mc:Choice xmlns:v="urn:schemas-microsoft-com:vml" Requires="v">
                <p:oleObj name="Visio" r:id="rId3" imgW="2273300" imgH="2578100" progId="Visio.Drawing.11">
                  <p:embed/>
                </p:oleObj>
              </mc:Choice>
              <mc:Fallback>
                <p:oleObj name="Visio" r:id="rId3" imgW="2273300" imgH="2578100" progId="Visio.Drawing.11">
                  <p:embed/>
                  <p:pic>
                    <p:nvPicPr>
                      <p:cNvPr id="8" name="Object 4">
                        <a:extLst>
                          <a:ext uri="{FF2B5EF4-FFF2-40B4-BE49-F238E27FC236}">
                            <a16:creationId xmlns:a16="http://schemas.microsoft.com/office/drawing/2014/main" id="{43DE4B69-D441-8C4A-A6F1-74140C0DA3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120" y="4151116"/>
                        <a:ext cx="2349500" cy="2133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0" name="AutoShape 5">
            <a:extLst>
              <a:ext uri="{FF2B5EF4-FFF2-40B4-BE49-F238E27FC236}">
                <a16:creationId xmlns:a16="http://schemas.microsoft.com/office/drawing/2014/main" id="{1AA179CA-3A42-214B-9AFF-B0D882920B40}"/>
              </a:ext>
            </a:extLst>
          </p:cNvPr>
          <p:cNvSpPr>
            <a:spLocks/>
          </p:cNvSpPr>
          <p:nvPr/>
        </p:nvSpPr>
        <p:spPr bwMode="auto">
          <a:xfrm>
            <a:off x="3792220" y="4684516"/>
            <a:ext cx="215900" cy="1295400"/>
          </a:xfrm>
          <a:prstGeom prst="leftBrace">
            <a:avLst>
              <a:gd name="adj1" fmla="val 50000"/>
              <a:gd name="adj2" fmla="val 50000"/>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zh-CN" altLang="zh-CN"/>
          </a:p>
        </p:txBody>
      </p:sp>
      <p:sp>
        <p:nvSpPr>
          <p:cNvPr id="11" name="Text Box 6">
            <a:extLst>
              <a:ext uri="{FF2B5EF4-FFF2-40B4-BE49-F238E27FC236}">
                <a16:creationId xmlns:a16="http://schemas.microsoft.com/office/drawing/2014/main" id="{B553D143-E297-F54A-8376-817D5FACC168}"/>
              </a:ext>
            </a:extLst>
          </p:cNvPr>
          <p:cNvSpPr txBox="1">
            <a:spLocks noChangeArrowheads="1"/>
          </p:cNvSpPr>
          <p:nvPr/>
        </p:nvSpPr>
        <p:spPr bwMode="auto">
          <a:xfrm>
            <a:off x="2255520" y="5065516"/>
            <a:ext cx="1614488" cy="461963"/>
          </a:xfrm>
          <a:prstGeom prst="rect">
            <a:avLst/>
          </a:prstGeom>
          <a:noFill/>
          <a:ln w="9525" algn="ctr">
            <a:noFill/>
            <a:miter lim="800000"/>
            <a:headEnd/>
            <a:tailEnd/>
          </a:ln>
        </p:spPr>
        <p:txBody>
          <a:bodyPr wrap="none">
            <a:spAutoFit/>
          </a:bodyPr>
          <a:lstStyle/>
          <a:p>
            <a:pPr algn="ctr" eaLnBrk="1" hangingPunct="1">
              <a:buFontTx/>
              <a:buNone/>
              <a:defRPr/>
            </a:pPr>
            <a:r>
              <a:rPr lang="en-US" altLang="zh-CN" dirty="0">
                <a:solidFill>
                  <a:srgbClr val="FF0000"/>
                </a:solidFill>
                <a:latin typeface="+mn-lt"/>
                <a:ea typeface="宋体" pitchFamily="2" charset="-122"/>
              </a:rPr>
              <a:t>10 records</a:t>
            </a:r>
          </a:p>
        </p:txBody>
      </p:sp>
      <p:sp>
        <p:nvSpPr>
          <p:cNvPr id="12" name="AutoShape 7">
            <a:extLst>
              <a:ext uri="{FF2B5EF4-FFF2-40B4-BE49-F238E27FC236}">
                <a16:creationId xmlns:a16="http://schemas.microsoft.com/office/drawing/2014/main" id="{C10A9B9E-2A03-B245-9118-E7576FCCC479}"/>
              </a:ext>
            </a:extLst>
          </p:cNvPr>
          <p:cNvSpPr>
            <a:spLocks/>
          </p:cNvSpPr>
          <p:nvPr/>
        </p:nvSpPr>
        <p:spPr bwMode="auto">
          <a:xfrm rot="10800000">
            <a:off x="6294120" y="4684516"/>
            <a:ext cx="215900" cy="838200"/>
          </a:xfrm>
          <a:prstGeom prst="leftBrace">
            <a:avLst>
              <a:gd name="adj1" fmla="val 32353"/>
              <a:gd name="adj2" fmla="val 50000"/>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zh-CN" altLang="zh-CN"/>
          </a:p>
        </p:txBody>
      </p:sp>
      <p:sp>
        <p:nvSpPr>
          <p:cNvPr id="13" name="Text Box 8">
            <a:extLst>
              <a:ext uri="{FF2B5EF4-FFF2-40B4-BE49-F238E27FC236}">
                <a16:creationId xmlns:a16="http://schemas.microsoft.com/office/drawing/2014/main" id="{2AE21BD7-A1DE-6448-9419-66E708814AD0}"/>
              </a:ext>
            </a:extLst>
          </p:cNvPr>
          <p:cNvSpPr txBox="1">
            <a:spLocks noChangeArrowheads="1"/>
          </p:cNvSpPr>
          <p:nvPr/>
        </p:nvSpPr>
        <p:spPr bwMode="auto">
          <a:xfrm>
            <a:off x="6598920" y="4913116"/>
            <a:ext cx="2971800" cy="461963"/>
          </a:xfrm>
          <a:prstGeom prst="rect">
            <a:avLst/>
          </a:prstGeom>
          <a:noFill/>
          <a:ln w="9525" algn="ctr">
            <a:noFill/>
            <a:miter lim="800000"/>
            <a:headEnd/>
            <a:tailEnd/>
          </a:ln>
        </p:spPr>
        <p:txBody>
          <a:bodyPr>
            <a:spAutoFit/>
          </a:bodyPr>
          <a:lstStyle/>
          <a:p>
            <a:pPr eaLnBrk="1" hangingPunct="1">
              <a:buFontTx/>
              <a:buNone/>
              <a:defRPr/>
            </a:pPr>
            <a:r>
              <a:rPr lang="en-US" altLang="zh-CN" dirty="0">
                <a:solidFill>
                  <a:srgbClr val="FF0000"/>
                </a:solidFill>
                <a:latin typeface="+mn-lt"/>
                <a:ea typeface="宋体" pitchFamily="2" charset="-122"/>
              </a:rPr>
              <a:t>8 records have HIV</a:t>
            </a:r>
          </a:p>
        </p:txBody>
      </p:sp>
      <p:sp>
        <p:nvSpPr>
          <p:cNvPr id="14" name="Rectangle 9">
            <a:extLst>
              <a:ext uri="{FF2B5EF4-FFF2-40B4-BE49-F238E27FC236}">
                <a16:creationId xmlns:a16="http://schemas.microsoft.com/office/drawing/2014/main" id="{4430DF20-1D22-A54D-B059-A96E4DEBC44A}"/>
              </a:ext>
            </a:extLst>
          </p:cNvPr>
          <p:cNvSpPr>
            <a:spLocks noChangeArrowheads="1"/>
          </p:cNvSpPr>
          <p:nvPr/>
        </p:nvSpPr>
        <p:spPr bwMode="auto">
          <a:xfrm>
            <a:off x="6554470" y="5560816"/>
            <a:ext cx="4084638" cy="461963"/>
          </a:xfrm>
          <a:prstGeom prst="rect">
            <a:avLst/>
          </a:prstGeom>
          <a:noFill/>
          <a:ln w="9525">
            <a:noFill/>
            <a:miter lim="800000"/>
            <a:headEnd/>
            <a:tailEnd/>
          </a:ln>
        </p:spPr>
        <p:txBody>
          <a:bodyPr wrap="none">
            <a:spAutoFit/>
          </a:bodyPr>
          <a:lstStyle/>
          <a:p>
            <a:pPr>
              <a:buFontTx/>
              <a:buNone/>
              <a:defRPr/>
            </a:pPr>
            <a:r>
              <a:rPr lang="en-US" altLang="zh-CN" dirty="0">
                <a:solidFill>
                  <a:srgbClr val="FF0000"/>
                </a:solidFill>
                <a:latin typeface="+mn-lt"/>
                <a:ea typeface="宋体" pitchFamily="2" charset="-122"/>
              </a:rPr>
              <a:t>2 records have other values</a:t>
            </a:r>
            <a:endParaRPr lang="zh-CN" altLang="en-US" dirty="0">
              <a:solidFill>
                <a:srgbClr val="FF0000"/>
              </a:solidFill>
              <a:latin typeface="+mn-lt"/>
              <a:ea typeface="宋体" pitchFamily="2" charset="-122"/>
            </a:endParaRPr>
          </a:p>
        </p:txBody>
      </p:sp>
      <p:sp>
        <p:nvSpPr>
          <p:cNvPr id="15" name="AutoShape 10">
            <a:extLst>
              <a:ext uri="{FF2B5EF4-FFF2-40B4-BE49-F238E27FC236}">
                <a16:creationId xmlns:a16="http://schemas.microsoft.com/office/drawing/2014/main" id="{49D00FDE-44A4-424F-A100-295737FD3B5F}"/>
              </a:ext>
            </a:extLst>
          </p:cNvPr>
          <p:cNvSpPr>
            <a:spLocks/>
          </p:cNvSpPr>
          <p:nvPr/>
        </p:nvSpPr>
        <p:spPr bwMode="auto">
          <a:xfrm rot="10800000">
            <a:off x="6294120" y="5522716"/>
            <a:ext cx="215900" cy="457200"/>
          </a:xfrm>
          <a:prstGeom prst="leftBrace">
            <a:avLst>
              <a:gd name="adj1" fmla="val 17647"/>
              <a:gd name="adj2" fmla="val 50000"/>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endParaRPr lang="zh-CN" altLang="zh-CN"/>
          </a:p>
        </p:txBody>
      </p:sp>
    </p:spTree>
    <p:extLst>
      <p:ext uri="{BB962C8B-B14F-4D97-AF65-F5344CB8AC3E}">
        <p14:creationId xmlns:p14="http://schemas.microsoft.com/office/powerpoint/2010/main" val="33970838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2" grpId="0" animBg="1"/>
      <p:bldP spid="13" grpId="0"/>
      <p:bldP spid="14" grpId="0"/>
      <p:bldP spid="1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内容提纲</a:t>
            </a:r>
          </a:p>
        </p:txBody>
      </p:sp>
      <p:grpSp>
        <p:nvGrpSpPr>
          <p:cNvPr id="3" name="Group 4"/>
          <p:cNvGrpSpPr/>
          <p:nvPr/>
        </p:nvGrpSpPr>
        <p:grpSpPr bwMode="auto">
          <a:xfrm>
            <a:off x="3550386" y="2162400"/>
            <a:ext cx="5068886" cy="530225"/>
            <a:chOff x="0" y="0"/>
            <a:chExt cx="3193" cy="334"/>
          </a:xfrm>
        </p:grpSpPr>
        <p:sp>
          <p:nvSpPr>
            <p:cNvPr id="4" name="AutoShape 4"/>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5" name="Text Box 5"/>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rgbClr val="C00000"/>
                  </a:solidFill>
                  <a:latin typeface="黑体" panose="02010609060101010101" pitchFamily="49" charset="-122"/>
                  <a:ea typeface="黑体" panose="02010609060101010101" pitchFamily="49" charset="-122"/>
                  <a:sym typeface="+mn-ea"/>
                </a:rPr>
                <a:t>隐私保护概述</a:t>
              </a:r>
            </a:p>
          </p:txBody>
        </p:sp>
        <p:grpSp>
          <p:nvGrpSpPr>
            <p:cNvPr id="6" name="Group 7"/>
            <p:cNvGrpSpPr/>
            <p:nvPr/>
          </p:nvGrpSpPr>
          <p:grpSpPr bwMode="auto">
            <a:xfrm>
              <a:off x="0" y="28"/>
              <a:ext cx="266" cy="298"/>
              <a:chOff x="0" y="0"/>
              <a:chExt cx="266" cy="298"/>
            </a:xfrm>
          </p:grpSpPr>
          <p:grpSp>
            <p:nvGrpSpPr>
              <p:cNvPr id="7" name="Group 8"/>
              <p:cNvGrpSpPr/>
              <p:nvPr/>
            </p:nvGrpSpPr>
            <p:grpSpPr bwMode="auto">
              <a:xfrm>
                <a:off x="0" y="0"/>
                <a:ext cx="266" cy="298"/>
                <a:chOff x="0" y="0"/>
                <a:chExt cx="266" cy="298"/>
              </a:xfrm>
            </p:grpSpPr>
            <p:pic>
              <p:nvPicPr>
                <p:cNvPr id="9"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10"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11"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12"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8" name="Text Box 1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a:solidFill>
                      <a:srgbClr val="FFFFFF"/>
                    </a:solidFill>
                    <a:latin typeface="黑体" panose="02010609060101010101" pitchFamily="49" charset="-122"/>
                    <a:ea typeface="黑体" panose="02010609060101010101" pitchFamily="49" charset="-122"/>
                  </a:rPr>
                  <a:t>1</a:t>
                </a:r>
              </a:p>
            </p:txBody>
          </p:sp>
        </p:grpSp>
      </p:grpSp>
      <p:grpSp>
        <p:nvGrpSpPr>
          <p:cNvPr id="25" name="组合 24"/>
          <p:cNvGrpSpPr/>
          <p:nvPr/>
        </p:nvGrpSpPr>
        <p:grpSpPr>
          <a:xfrm>
            <a:off x="3548799" y="3111349"/>
            <a:ext cx="5070474" cy="549275"/>
            <a:chOff x="2002013" y="2696444"/>
            <a:chExt cx="5070475" cy="549275"/>
          </a:xfrm>
        </p:grpSpPr>
        <p:grpSp>
          <p:nvGrpSpPr>
            <p:cNvPr id="26" name="Group 14"/>
            <p:cNvGrpSpPr/>
            <p:nvPr/>
          </p:nvGrpSpPr>
          <p:grpSpPr bwMode="auto">
            <a:xfrm>
              <a:off x="2002013" y="2696444"/>
              <a:ext cx="5070475" cy="549275"/>
              <a:chOff x="0" y="0"/>
              <a:chExt cx="3194" cy="346"/>
            </a:xfrm>
          </p:grpSpPr>
          <p:sp>
            <p:nvSpPr>
              <p:cNvPr id="28" name="AutoShape 14"/>
              <p:cNvSpPr>
                <a:spLocks noChangeArrowheads="1"/>
              </p:cNvSpPr>
              <p:nvPr/>
            </p:nvSpPr>
            <p:spPr bwMode="auto">
              <a:xfrm>
                <a:off x="154"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29" name="Text Box 15"/>
              <p:cNvSpPr txBox="1">
                <a:spLocks noChangeArrowheads="1"/>
              </p:cNvSpPr>
              <p:nvPr/>
            </p:nvSpPr>
            <p:spPr bwMode="auto">
              <a:xfrm>
                <a:off x="257" y="48"/>
                <a:ext cx="2633" cy="291"/>
              </a:xfrm>
              <a:prstGeom prst="rect">
                <a:avLst/>
              </a:prstGeom>
              <a:noFill/>
              <a:ln w="9525">
                <a:noFill/>
                <a:miter lim="800000"/>
              </a:ln>
            </p:spPr>
            <p:txBody>
              <a:bodyPr>
                <a:spAutoFit/>
              </a:bodyPr>
              <a:lstStyle/>
              <a:p>
                <a:pPr algn="ctr" eaLnBrk="0" hangingPunct="0"/>
                <a:endParaRPr lang="zh-CN" altLang="zh-CN" sz="2400" b="1" dirty="0">
                  <a:solidFill>
                    <a:schemeClr val="accent5">
                      <a:lumMod val="50000"/>
                    </a:schemeClr>
                  </a:solidFill>
                  <a:latin typeface="黑体" panose="02010609060101010101" pitchFamily="49" charset="-122"/>
                  <a:ea typeface="黑体" panose="02010609060101010101" pitchFamily="49" charset="-122"/>
                </a:endParaRPr>
              </a:p>
            </p:txBody>
          </p:sp>
          <p:grpSp>
            <p:nvGrpSpPr>
              <p:cNvPr id="30" name="Group 17"/>
              <p:cNvGrpSpPr/>
              <p:nvPr/>
            </p:nvGrpSpPr>
            <p:grpSpPr bwMode="auto">
              <a:xfrm>
                <a:off x="0" y="48"/>
                <a:ext cx="266" cy="298"/>
                <a:chOff x="0" y="0"/>
                <a:chExt cx="266" cy="298"/>
              </a:xfrm>
            </p:grpSpPr>
            <p:grpSp>
              <p:nvGrpSpPr>
                <p:cNvPr id="31" name="Group 18"/>
                <p:cNvGrpSpPr/>
                <p:nvPr/>
              </p:nvGrpSpPr>
              <p:grpSpPr bwMode="auto">
                <a:xfrm>
                  <a:off x="0" y="0"/>
                  <a:ext cx="266" cy="298"/>
                  <a:chOff x="0" y="0"/>
                  <a:chExt cx="266" cy="298"/>
                </a:xfrm>
              </p:grpSpPr>
              <p:pic>
                <p:nvPicPr>
                  <p:cNvPr id="33" name="Picture 1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34" name="Oval 19"/>
                  <p:cNvSpPr>
                    <a:spLocks noChangeArrowheads="1"/>
                  </p:cNvSpPr>
                  <p:nvPr/>
                </p:nvSpPr>
                <p:spPr bwMode="auto">
                  <a:xfrm flipH="1">
                    <a:off x="0" y="0"/>
                    <a:ext cx="266" cy="266"/>
                  </a:xfrm>
                  <a:prstGeom prst="ellipse">
                    <a:avLst/>
                  </a:prstGeom>
                  <a:gradFill rotWithShape="0">
                    <a:gsLst>
                      <a:gs pos="0">
                        <a:srgbClr val="FCF71A"/>
                      </a:gs>
                      <a:gs pos="100000">
                        <a:srgbClr val="908D0F"/>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5" name="Oval 20"/>
                  <p:cNvSpPr>
                    <a:spLocks noChangeArrowheads="1"/>
                  </p:cNvSpPr>
                  <p:nvPr/>
                </p:nvSpPr>
                <p:spPr bwMode="auto">
                  <a:xfrm flipH="1">
                    <a:off x="7" y="6"/>
                    <a:ext cx="254" cy="254"/>
                  </a:xfrm>
                  <a:prstGeom prst="ellipse">
                    <a:avLst/>
                  </a:prstGeom>
                  <a:gradFill rotWithShape="0">
                    <a:gsLst>
                      <a:gs pos="0">
                        <a:srgbClr val="A09D11"/>
                      </a:gs>
                      <a:gs pos="100000">
                        <a:srgbClr val="FCF71A">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36" name="Picture 2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32" name="Text Box 2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dirty="0">
                      <a:solidFill>
                        <a:srgbClr val="FFFFFF"/>
                      </a:solidFill>
                      <a:latin typeface="黑体" panose="02010609060101010101" pitchFamily="49" charset="-122"/>
                      <a:ea typeface="黑体" panose="02010609060101010101" pitchFamily="49" charset="-122"/>
                    </a:rPr>
                    <a:t>2</a:t>
                  </a:r>
                </a:p>
              </p:txBody>
            </p:sp>
          </p:grpSp>
        </p:grpSp>
        <p:sp>
          <p:nvSpPr>
            <p:cNvPr id="27" name="Text Box 47"/>
            <p:cNvSpPr txBox="1">
              <a:spLocks noChangeArrowheads="1"/>
            </p:cNvSpPr>
            <p:nvPr/>
          </p:nvSpPr>
          <p:spPr bwMode="auto">
            <a:xfrm>
              <a:off x="2556050" y="2729980"/>
              <a:ext cx="4179889" cy="461665"/>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rPr>
                <a:t>隐私度量</a:t>
              </a:r>
            </a:p>
          </p:txBody>
        </p:sp>
      </p:grpSp>
      <p:grpSp>
        <p:nvGrpSpPr>
          <p:cNvPr id="37" name="Group 46"/>
          <p:cNvGrpSpPr/>
          <p:nvPr/>
        </p:nvGrpSpPr>
        <p:grpSpPr bwMode="auto">
          <a:xfrm>
            <a:off x="3555150" y="4074573"/>
            <a:ext cx="5064125" cy="547686"/>
            <a:chOff x="0" y="0"/>
            <a:chExt cx="3190" cy="345"/>
          </a:xfrm>
        </p:grpSpPr>
        <p:sp>
          <p:nvSpPr>
            <p:cNvPr id="38" name="AutoShape 46"/>
            <p:cNvSpPr>
              <a:spLocks noChangeArrowheads="1"/>
            </p:cNvSpPr>
            <p:nvPr/>
          </p:nvSpPr>
          <p:spPr bwMode="auto">
            <a:xfrm>
              <a:off x="150"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9" name="Text Box 47"/>
            <p:cNvSpPr txBox="1">
              <a:spLocks noChangeArrowheads="1"/>
            </p:cNvSpPr>
            <p:nvPr/>
          </p:nvSpPr>
          <p:spPr bwMode="auto">
            <a:xfrm>
              <a:off x="353"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rPr>
                <a:t> 常用的隐私保护方法</a:t>
              </a:r>
            </a:p>
          </p:txBody>
        </p:sp>
        <p:grpSp>
          <p:nvGrpSpPr>
            <p:cNvPr id="40" name="Group 49"/>
            <p:cNvGrpSpPr/>
            <p:nvPr/>
          </p:nvGrpSpPr>
          <p:grpSpPr bwMode="auto">
            <a:xfrm>
              <a:off x="0" y="47"/>
              <a:ext cx="266" cy="298"/>
              <a:chOff x="0" y="0"/>
              <a:chExt cx="266" cy="298"/>
            </a:xfrm>
          </p:grpSpPr>
          <p:grpSp>
            <p:nvGrpSpPr>
              <p:cNvPr id="41" name="Group 50"/>
              <p:cNvGrpSpPr/>
              <p:nvPr/>
            </p:nvGrpSpPr>
            <p:grpSpPr bwMode="auto">
              <a:xfrm>
                <a:off x="0" y="0"/>
                <a:ext cx="266" cy="298"/>
                <a:chOff x="0" y="0"/>
                <a:chExt cx="266" cy="298"/>
              </a:xfrm>
            </p:grpSpPr>
            <p:pic>
              <p:nvPicPr>
                <p:cNvPr id="43" name="Picture 50"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44" name="Oval 51"/>
                <p:cNvSpPr>
                  <a:spLocks noChangeArrowheads="1"/>
                </p:cNvSpPr>
                <p:nvPr/>
              </p:nvSpPr>
              <p:spPr bwMode="auto">
                <a:xfrm flipH="1">
                  <a:off x="0" y="0"/>
                  <a:ext cx="266" cy="266"/>
                </a:xfrm>
                <a:prstGeom prst="ellipse">
                  <a:avLst/>
                </a:prstGeom>
                <a:gradFill rotWithShape="0">
                  <a:gsLst>
                    <a:gs pos="0">
                      <a:srgbClr val="4D98E3"/>
                    </a:gs>
                    <a:gs pos="100000">
                      <a:srgbClr val="2C5782"/>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45" name="Oval 52"/>
                <p:cNvSpPr>
                  <a:spLocks noChangeArrowheads="1"/>
                </p:cNvSpPr>
                <p:nvPr/>
              </p:nvSpPr>
              <p:spPr bwMode="auto">
                <a:xfrm flipH="1">
                  <a:off x="7" y="6"/>
                  <a:ext cx="254" cy="254"/>
                </a:xfrm>
                <a:prstGeom prst="ellipse">
                  <a:avLst/>
                </a:prstGeom>
                <a:gradFill rotWithShape="0">
                  <a:gsLst>
                    <a:gs pos="0">
                      <a:srgbClr val="316190"/>
                    </a:gs>
                    <a:gs pos="100000">
                      <a:srgbClr val="4D98E3">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46" name="Picture 53"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42" name="Text Box 54"/>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3</a:t>
                </a:r>
                <a:endParaRPr lang="zh-CN" altLang="zh-CN" b="1" dirty="0">
                  <a:solidFill>
                    <a:srgbClr val="FFFFFF"/>
                  </a:solidFill>
                  <a:latin typeface="黑体" panose="02010609060101010101" pitchFamily="49" charset="-122"/>
                  <a:ea typeface="黑体" panose="02010609060101010101" pitchFamily="49" charset="-122"/>
                </a:endParaRPr>
              </a:p>
            </p:txBody>
          </p:sp>
        </p:grpSp>
      </p:grpSp>
      <p:grpSp>
        <p:nvGrpSpPr>
          <p:cNvPr id="58" name="Group 4">
            <a:extLst>
              <a:ext uri="{FF2B5EF4-FFF2-40B4-BE49-F238E27FC236}">
                <a16:creationId xmlns:a16="http://schemas.microsoft.com/office/drawing/2014/main" id="{78756093-1335-E344-9F07-C1332B6D0227}"/>
              </a:ext>
            </a:extLst>
          </p:cNvPr>
          <p:cNvGrpSpPr/>
          <p:nvPr/>
        </p:nvGrpSpPr>
        <p:grpSpPr bwMode="auto">
          <a:xfrm>
            <a:off x="3548799" y="5129834"/>
            <a:ext cx="5068886" cy="530225"/>
            <a:chOff x="0" y="0"/>
            <a:chExt cx="3193" cy="334"/>
          </a:xfrm>
        </p:grpSpPr>
        <p:sp>
          <p:nvSpPr>
            <p:cNvPr id="59" name="AutoShape 4">
              <a:extLst>
                <a:ext uri="{FF2B5EF4-FFF2-40B4-BE49-F238E27FC236}">
                  <a16:creationId xmlns:a16="http://schemas.microsoft.com/office/drawing/2014/main" id="{D2ADB92F-359E-624E-94BE-29A19BF63CA9}"/>
                </a:ext>
              </a:extLst>
            </p:cNvPr>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0" name="Text Box 5">
              <a:extLst>
                <a:ext uri="{FF2B5EF4-FFF2-40B4-BE49-F238E27FC236}">
                  <a16:creationId xmlns:a16="http://schemas.microsoft.com/office/drawing/2014/main" id="{60A0D95F-CC28-2D4A-AFFF-AEBCA4E16DBD}"/>
                </a:ext>
              </a:extLst>
            </p:cNvPr>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sym typeface="+mn-ea"/>
                </a:rPr>
                <a:t>位置隐私保护技术</a:t>
              </a:r>
            </a:p>
          </p:txBody>
        </p:sp>
        <p:grpSp>
          <p:nvGrpSpPr>
            <p:cNvPr id="61" name="Group 7">
              <a:extLst>
                <a:ext uri="{FF2B5EF4-FFF2-40B4-BE49-F238E27FC236}">
                  <a16:creationId xmlns:a16="http://schemas.microsoft.com/office/drawing/2014/main" id="{A20FC2A6-5085-A542-A865-8E447B31D22A}"/>
                </a:ext>
              </a:extLst>
            </p:cNvPr>
            <p:cNvGrpSpPr/>
            <p:nvPr/>
          </p:nvGrpSpPr>
          <p:grpSpPr bwMode="auto">
            <a:xfrm>
              <a:off x="0" y="28"/>
              <a:ext cx="266" cy="298"/>
              <a:chOff x="0" y="0"/>
              <a:chExt cx="266" cy="298"/>
            </a:xfrm>
          </p:grpSpPr>
          <p:grpSp>
            <p:nvGrpSpPr>
              <p:cNvPr id="62" name="Group 8">
                <a:extLst>
                  <a:ext uri="{FF2B5EF4-FFF2-40B4-BE49-F238E27FC236}">
                    <a16:creationId xmlns:a16="http://schemas.microsoft.com/office/drawing/2014/main" id="{2D5D5CF1-9164-5A48-A6B3-5EB1CCC90868}"/>
                  </a:ext>
                </a:extLst>
              </p:cNvPr>
              <p:cNvGrpSpPr/>
              <p:nvPr/>
            </p:nvGrpSpPr>
            <p:grpSpPr bwMode="auto">
              <a:xfrm>
                <a:off x="0" y="0"/>
                <a:ext cx="266" cy="298"/>
                <a:chOff x="0" y="0"/>
                <a:chExt cx="266" cy="298"/>
              </a:xfrm>
            </p:grpSpPr>
            <p:pic>
              <p:nvPicPr>
                <p:cNvPr id="64" name="Picture 8" descr="Picture2">
                  <a:extLst>
                    <a:ext uri="{FF2B5EF4-FFF2-40B4-BE49-F238E27FC236}">
                      <a16:creationId xmlns:a16="http://schemas.microsoft.com/office/drawing/2014/main" id="{46EA4147-0EC0-8648-BF0E-094D31FCEE1B}"/>
                    </a:ext>
                  </a:extLst>
                </p:cNvPr>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65" name="Oval 9">
                  <a:extLst>
                    <a:ext uri="{FF2B5EF4-FFF2-40B4-BE49-F238E27FC236}">
                      <a16:creationId xmlns:a16="http://schemas.microsoft.com/office/drawing/2014/main" id="{C07A2258-17B9-C342-915B-0A29DF4DAC68}"/>
                    </a:ext>
                  </a:extLst>
                </p:cNvPr>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6" name="Oval 10">
                  <a:extLst>
                    <a:ext uri="{FF2B5EF4-FFF2-40B4-BE49-F238E27FC236}">
                      <a16:creationId xmlns:a16="http://schemas.microsoft.com/office/drawing/2014/main" id="{A25DB5BB-92AC-A144-BF91-1FB0CD6A81FC}"/>
                    </a:ext>
                  </a:extLst>
                </p:cNvPr>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67" name="Picture 11" descr="Picture1">
                  <a:extLst>
                    <a:ext uri="{FF2B5EF4-FFF2-40B4-BE49-F238E27FC236}">
                      <a16:creationId xmlns:a16="http://schemas.microsoft.com/office/drawing/2014/main" id="{63A8838B-58D7-C848-93A6-D85720C4DB00}"/>
                    </a:ext>
                  </a:extLst>
                </p:cNvPr>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63" name="Text Box 12">
                <a:extLst>
                  <a:ext uri="{FF2B5EF4-FFF2-40B4-BE49-F238E27FC236}">
                    <a16:creationId xmlns:a16="http://schemas.microsoft.com/office/drawing/2014/main" id="{B77A7B39-23D3-2743-91A7-F7DDA54B6D80}"/>
                  </a:ext>
                </a:extLst>
              </p:cNvPr>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4</a:t>
                </a:r>
                <a:endParaRPr lang="zh-CN" altLang="zh-CN" b="1" dirty="0">
                  <a:solidFill>
                    <a:srgbClr val="FFFFFF"/>
                  </a:solidFill>
                  <a:latin typeface="黑体" panose="02010609060101010101" pitchFamily="49" charset="-122"/>
                  <a:ea typeface="黑体" panose="02010609060101010101" pitchFamily="49" charset="-122"/>
                </a:endParaRPr>
              </a:p>
            </p:txBody>
          </p:sp>
        </p:grpSp>
      </p:grpSp>
    </p:spTree>
    <p:extLst>
      <p:ext uri="{BB962C8B-B14F-4D97-AF65-F5344CB8AC3E}">
        <p14:creationId xmlns:p14="http://schemas.microsoft.com/office/powerpoint/2010/main" val="29406052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1C43D76-AD5D-1D4B-A76D-9F293E52EFB1}"/>
              </a:ext>
            </a:extLst>
          </p:cNvPr>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l-diversity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l-</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多样性）</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6" name="矩形 5">
            <a:extLst>
              <a:ext uri="{FF2B5EF4-FFF2-40B4-BE49-F238E27FC236}">
                <a16:creationId xmlns:a16="http://schemas.microsoft.com/office/drawing/2014/main" id="{9B75526E-63BA-BC40-8E22-162B929F5E43}"/>
              </a:ext>
            </a:extLst>
          </p:cNvPr>
          <p:cNvSpPr/>
          <p:nvPr/>
        </p:nvSpPr>
        <p:spPr>
          <a:xfrm>
            <a:off x="368011" y="1056099"/>
            <a:ext cx="11319684" cy="5570756"/>
          </a:xfrm>
          <a:prstGeom prst="rect">
            <a:avLst/>
          </a:prstGeom>
        </p:spPr>
        <p:txBody>
          <a:bodyPr wrap="square">
            <a:spAutoFit/>
          </a:bodyPr>
          <a:lstStyle/>
          <a:p>
            <a:pPr>
              <a:spcAft>
                <a:spcPts val="1200"/>
              </a:spcAft>
            </a:pPr>
            <a:r>
              <a:rPr lang="en-US" altLang="zh-CN" sz="2000" b="1" dirty="0">
                <a:solidFill>
                  <a:srgbClr val="C00000"/>
                </a:solidFill>
                <a:latin typeface="Times New Roman" panose="02020603050405020304" pitchFamily="18" charset="0"/>
                <a:cs typeface="Times New Roman" panose="02020603050405020304" pitchFamily="18" charset="0"/>
              </a:rPr>
              <a:t>2.</a:t>
            </a:r>
            <a:r>
              <a:rPr lang="zh-CN" altLang="en-US" sz="2000" b="1" dirty="0">
                <a:solidFill>
                  <a:srgbClr val="C00000"/>
                </a:solidFill>
                <a:latin typeface="Times New Roman" panose="02020603050405020304" pitchFamily="18" charset="0"/>
                <a:cs typeface="Times New Roman" panose="02020603050405020304" pitchFamily="18" charset="0"/>
              </a:rPr>
              <a:t> 基于概率的</a:t>
            </a:r>
            <a:r>
              <a:rPr lang="en-US" altLang="zh-CN" sz="2000" b="1" dirty="0">
                <a:solidFill>
                  <a:srgbClr val="C00000"/>
                </a:solidFill>
                <a:latin typeface="Times New Roman" panose="02020603050405020304" pitchFamily="18" charset="0"/>
                <a:cs typeface="Times New Roman" panose="02020603050405020304" pitchFamily="18" charset="0"/>
              </a:rPr>
              <a:t>l-diversity (probabilistic l-diversity):</a:t>
            </a:r>
          </a:p>
          <a:p>
            <a:pPr>
              <a:spcAft>
                <a:spcPts val="1200"/>
              </a:spcAft>
            </a:pPr>
            <a:r>
              <a:rPr lang="zh-CN" altLang="en-US" dirty="0">
                <a:latin typeface="Times New Roman" panose="02020603050405020304" pitchFamily="18" charset="0"/>
                <a:cs typeface="Times New Roman" panose="02020603050405020304" pitchFamily="18" charset="0"/>
              </a:rPr>
              <a:t>在一个类型中出现频率最高的值的概率不大于</a:t>
            </a:r>
            <a:r>
              <a:rPr lang="en-US" altLang="zh-CN" dirty="0">
                <a:latin typeface="Times New Roman" panose="02020603050405020304" pitchFamily="18" charset="0"/>
                <a:cs typeface="Times New Roman" panose="02020603050405020304" pitchFamily="18" charset="0"/>
              </a:rPr>
              <a:t>1/</a:t>
            </a:r>
            <a:r>
              <a:rPr lang="en-US" altLang="zh-CN" i="1" dirty="0">
                <a:latin typeface="Times New Roman" panose="02020603050405020304" pitchFamily="18" charset="0"/>
                <a:cs typeface="Times New Roman" panose="02020603050405020304" pitchFamily="18" charset="0"/>
              </a:rPr>
              <a:t>l</a:t>
            </a:r>
            <a:endParaRPr lang="en-US" altLang="zh-CN" sz="2000" b="1" i="1" dirty="0">
              <a:solidFill>
                <a:srgbClr val="C00000"/>
              </a:solidFill>
              <a:latin typeface="Times New Roman" panose="02020603050405020304" pitchFamily="18" charset="0"/>
              <a:cs typeface="Times New Roman" panose="02020603050405020304" pitchFamily="18" charset="0"/>
            </a:endParaRPr>
          </a:p>
          <a:p>
            <a:pPr>
              <a:spcAft>
                <a:spcPts val="1200"/>
              </a:spcAft>
            </a:pPr>
            <a:r>
              <a:rPr lang="en-US" altLang="zh-CN" sz="2000" b="1" dirty="0">
                <a:solidFill>
                  <a:srgbClr val="C00000"/>
                </a:solidFill>
                <a:latin typeface="Times New Roman" panose="02020603050405020304" pitchFamily="18" charset="0"/>
                <a:cs typeface="Times New Roman" panose="02020603050405020304" pitchFamily="18" charset="0"/>
              </a:rPr>
              <a:t>3.</a:t>
            </a:r>
            <a:r>
              <a:rPr lang="zh-CN" altLang="en-US" sz="2000" b="1" dirty="0">
                <a:solidFill>
                  <a:srgbClr val="C00000"/>
                </a:solidFill>
                <a:latin typeface="Times New Roman" panose="02020603050405020304" pitchFamily="18" charset="0"/>
                <a:cs typeface="Times New Roman" panose="02020603050405020304" pitchFamily="18" charset="0"/>
              </a:rPr>
              <a:t> 熵 </a:t>
            </a:r>
            <a:r>
              <a:rPr lang="zh-CN" altLang="en-US" sz="2000" b="1" i="1" dirty="0">
                <a:solidFill>
                  <a:srgbClr val="C00000"/>
                </a:solidFill>
                <a:latin typeface="Times New Roman" panose="02020603050405020304" pitchFamily="18" charset="0"/>
                <a:cs typeface="Times New Roman" panose="02020603050405020304" pitchFamily="18" charset="0"/>
              </a:rPr>
              <a:t>l</a:t>
            </a:r>
            <a:r>
              <a:rPr lang="zh-CN" altLang="en-US" sz="2000" b="1" dirty="0">
                <a:solidFill>
                  <a:srgbClr val="C00000"/>
                </a:solidFill>
                <a:latin typeface="Times New Roman" panose="02020603050405020304" pitchFamily="18" charset="0"/>
                <a:cs typeface="Times New Roman" panose="02020603050405020304" pitchFamily="18" charset="0"/>
              </a:rPr>
              <a:t>-diversity （Entropy</a:t>
            </a:r>
            <a:r>
              <a:rPr lang="zh-CN" altLang="en-US" sz="2000" b="1" i="1" dirty="0">
                <a:solidFill>
                  <a:srgbClr val="C00000"/>
                </a:solidFill>
                <a:latin typeface="Times New Roman" panose="02020603050405020304" pitchFamily="18" charset="0"/>
                <a:cs typeface="Times New Roman" panose="02020603050405020304" pitchFamily="18" charset="0"/>
              </a:rPr>
              <a:t> l</a:t>
            </a:r>
            <a:r>
              <a:rPr lang="zh-CN" altLang="en-US" sz="2000" b="1" dirty="0">
                <a:solidFill>
                  <a:srgbClr val="C00000"/>
                </a:solidFill>
                <a:latin typeface="Times New Roman" panose="02020603050405020304" pitchFamily="18" charset="0"/>
                <a:cs typeface="Times New Roman" panose="02020603050405020304" pitchFamily="18" charset="0"/>
              </a:rPr>
              <a:t>-diversity）</a:t>
            </a:r>
            <a:endParaRPr lang="zh-CN" altLang="en-US" sz="2000" dirty="0">
              <a:latin typeface="Times New Roman" panose="02020603050405020304" pitchFamily="18" charset="0"/>
              <a:cs typeface="Times New Roman" panose="02020603050405020304" pitchFamily="18" charset="0"/>
            </a:endParaRPr>
          </a:p>
          <a:p>
            <a:pPr>
              <a:spcAft>
                <a:spcPts val="1200"/>
              </a:spcAft>
            </a:pPr>
            <a:r>
              <a:rPr lang="zh-CN" altLang="en-US" sz="2000" dirty="0">
                <a:latin typeface="Times New Roman" panose="02020603050405020304" pitchFamily="18" charset="0"/>
                <a:cs typeface="Times New Roman" panose="02020603050405020304" pitchFamily="18" charset="0"/>
              </a:rPr>
              <a:t>记S为敏感属性的取值集合，p(E,s)为等价类E中敏感属性取值s的概率，熵</a:t>
            </a:r>
            <a:r>
              <a:rPr lang="zh-CN" altLang="en-US"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-diversity要求下式成立：</a:t>
            </a:r>
            <a:endParaRPr lang="en-US" altLang="zh-CN" sz="2000" dirty="0">
              <a:latin typeface="Times New Roman" panose="02020603050405020304" pitchFamily="18" charset="0"/>
              <a:cs typeface="Times New Roman" panose="02020603050405020304" pitchFamily="18" charset="0"/>
            </a:endParaRPr>
          </a:p>
          <a:p>
            <a:pPr>
              <a:spcAft>
                <a:spcPts val="1200"/>
              </a:spcAft>
            </a:pPr>
            <a:endParaRPr lang="en-US" altLang="zh-CN" sz="2000" dirty="0">
              <a:latin typeface="Times New Roman" panose="02020603050405020304" pitchFamily="18" charset="0"/>
              <a:cs typeface="Times New Roman" panose="02020603050405020304" pitchFamily="18" charset="0"/>
            </a:endParaRPr>
          </a:p>
          <a:p>
            <a:pPr>
              <a:spcAft>
                <a:spcPts val="1200"/>
              </a:spcAft>
            </a:pPr>
            <a:endParaRPr lang="en-US" altLang="zh-CN" sz="2000" dirty="0">
              <a:latin typeface="Times New Roman" panose="02020603050405020304" pitchFamily="18" charset="0"/>
              <a:cs typeface="Times New Roman" panose="02020603050405020304" pitchFamily="18" charset="0"/>
            </a:endParaRPr>
          </a:p>
          <a:p>
            <a:pPr>
              <a:spcAft>
                <a:spcPts val="1200"/>
              </a:spcAft>
            </a:pPr>
            <a:r>
              <a:rPr lang="zh-CN" altLang="en-US" sz="2000" dirty="0">
                <a:latin typeface="Times New Roman" panose="02020603050405020304" pitchFamily="18" charset="0"/>
                <a:cs typeface="Times New Roman" panose="02020603050405020304" pitchFamily="18" charset="0"/>
              </a:rPr>
              <a:t>若每一等价类都满足熵</a:t>
            </a:r>
            <a:r>
              <a:rPr lang="en-US" altLang="zh-CN"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l</a:t>
            </a:r>
            <a:r>
              <a:rPr lang="en-US" altLang="zh-CN" sz="2000" dirty="0">
                <a:latin typeface="Times New Roman" panose="02020603050405020304" pitchFamily="18" charset="0"/>
                <a:cs typeface="Times New Roman" panose="02020603050405020304" pitchFamily="18" charset="0"/>
              </a:rPr>
              <a:t>-diversity</a:t>
            </a:r>
            <a:r>
              <a:rPr lang="zh-CN" altLang="en-US" sz="2000" dirty="0">
                <a:latin typeface="Times New Roman" panose="02020603050405020304" pitchFamily="18" charset="0"/>
                <a:cs typeface="Times New Roman" panose="02020603050405020304" pitchFamily="18" charset="0"/>
              </a:rPr>
              <a:t>，那么整张数据表的熵也必然不小于</a:t>
            </a:r>
            <a:r>
              <a:rPr lang="en-US" altLang="zh-CN" sz="2000" dirty="0">
                <a:latin typeface="Times New Roman" panose="02020603050405020304" pitchFamily="18" charset="0"/>
                <a:cs typeface="Times New Roman" panose="02020603050405020304" pitchFamily="18" charset="0"/>
              </a:rPr>
              <a:t>log</a:t>
            </a:r>
            <a:r>
              <a:rPr lang="zh-CN" altLang="en-US" sz="20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。这个要求太严格了，比如敏感属性的取值集合中某些取值的频率较高，这将导致整张表的熵比较低。</a:t>
            </a:r>
            <a:endParaRPr lang="en-US" altLang="zh-CN" sz="2000" b="1" dirty="0">
              <a:solidFill>
                <a:srgbClr val="C00000"/>
              </a:solidFill>
              <a:latin typeface="Times New Roman" panose="02020603050405020304" pitchFamily="18" charset="0"/>
              <a:cs typeface="Times New Roman" panose="02020603050405020304" pitchFamily="18" charset="0"/>
            </a:endParaRPr>
          </a:p>
          <a:p>
            <a:pPr>
              <a:spcAft>
                <a:spcPts val="1200"/>
              </a:spcAft>
            </a:pPr>
            <a:r>
              <a:rPr lang="en-US" altLang="zh-CN" sz="2000" b="1" dirty="0">
                <a:solidFill>
                  <a:srgbClr val="C00000"/>
                </a:solidFill>
                <a:latin typeface="Times New Roman" panose="02020603050405020304" pitchFamily="18" charset="0"/>
                <a:cs typeface="Times New Roman" panose="02020603050405020304" pitchFamily="18" charset="0"/>
              </a:rPr>
              <a:t>4.</a:t>
            </a:r>
            <a:r>
              <a:rPr lang="zh-CN" altLang="en-US" sz="2000" b="1" dirty="0">
                <a:solidFill>
                  <a:srgbClr val="C00000"/>
                </a:solidFill>
                <a:latin typeface="Times New Roman" panose="02020603050405020304" pitchFamily="18" charset="0"/>
                <a:cs typeface="Times New Roman" panose="02020603050405020304" pitchFamily="18" charset="0"/>
              </a:rPr>
              <a:t> 递归</a:t>
            </a:r>
            <a:r>
              <a:rPr lang="en-US" altLang="zh-CN" sz="2000" b="1" dirty="0">
                <a:solidFill>
                  <a:srgbClr val="C00000"/>
                </a:solidFill>
                <a:latin typeface="Times New Roman" panose="02020603050405020304" pitchFamily="18" charset="0"/>
                <a:cs typeface="Times New Roman" panose="02020603050405020304" pitchFamily="18" charset="0"/>
              </a:rPr>
              <a:t>(c, </a:t>
            </a:r>
            <a:r>
              <a:rPr lang="en-US" altLang="zh-CN" sz="2000" b="1" i="1" dirty="0">
                <a:solidFill>
                  <a:srgbClr val="C00000"/>
                </a:solidFill>
                <a:latin typeface="Times New Roman" panose="02020603050405020304" pitchFamily="18" charset="0"/>
                <a:cs typeface="Times New Roman" panose="02020603050405020304" pitchFamily="18" charset="0"/>
              </a:rPr>
              <a:t>l</a:t>
            </a:r>
            <a:r>
              <a:rPr lang="en-US" altLang="zh-CN" sz="2000" b="1" dirty="0">
                <a:solidFill>
                  <a:srgbClr val="C00000"/>
                </a:solidFill>
                <a:latin typeface="Times New Roman" panose="02020603050405020304" pitchFamily="18" charset="0"/>
                <a:cs typeface="Times New Roman" panose="02020603050405020304" pitchFamily="18" charset="0"/>
              </a:rPr>
              <a:t>)-diversity </a:t>
            </a:r>
            <a:r>
              <a:rPr lang="zh-CN" altLang="en-US" sz="2000" b="1" dirty="0">
                <a:solidFill>
                  <a:srgbClr val="C00000"/>
                </a:solidFill>
                <a:latin typeface="Times New Roman" panose="02020603050405020304" pitchFamily="18" charset="0"/>
                <a:cs typeface="Times New Roman" panose="02020603050405020304" pitchFamily="18" charset="0"/>
              </a:rPr>
              <a:t>（</a:t>
            </a:r>
            <a:r>
              <a:rPr lang="en-US" altLang="zh-CN" sz="2000" b="1" dirty="0">
                <a:solidFill>
                  <a:srgbClr val="C00000"/>
                </a:solidFill>
                <a:latin typeface="Times New Roman" panose="02020603050405020304" pitchFamily="18" charset="0"/>
                <a:cs typeface="Times New Roman" panose="02020603050405020304" pitchFamily="18" charset="0"/>
              </a:rPr>
              <a:t>Recursive (c, </a:t>
            </a:r>
            <a:r>
              <a:rPr lang="en-US" altLang="zh-CN" sz="2000" b="1" i="1" dirty="0">
                <a:solidFill>
                  <a:srgbClr val="C00000"/>
                </a:solidFill>
                <a:latin typeface="Times New Roman" panose="02020603050405020304" pitchFamily="18" charset="0"/>
                <a:cs typeface="Times New Roman" panose="02020603050405020304" pitchFamily="18" charset="0"/>
              </a:rPr>
              <a:t>l</a:t>
            </a:r>
            <a:r>
              <a:rPr lang="en-US" altLang="zh-CN" sz="2000" b="1" dirty="0">
                <a:solidFill>
                  <a:srgbClr val="C00000"/>
                </a:solidFill>
                <a:latin typeface="Times New Roman" panose="02020603050405020304" pitchFamily="18" charset="0"/>
                <a:cs typeface="Times New Roman" panose="02020603050405020304" pitchFamily="18" charset="0"/>
              </a:rPr>
              <a:t>)-diversity</a:t>
            </a:r>
            <a:r>
              <a:rPr lang="zh-CN" altLang="en-US" sz="2000" b="1" dirty="0">
                <a:solidFill>
                  <a:srgbClr val="C00000"/>
                </a:solidFill>
                <a:latin typeface="Times New Roman" panose="02020603050405020304" pitchFamily="18" charset="0"/>
                <a:cs typeface="Times New Roman" panose="02020603050405020304" pitchFamily="18" charset="0"/>
              </a:rPr>
              <a:t>）</a:t>
            </a:r>
            <a:endParaRPr lang="zh-CN" altLang="en-US" sz="2000" dirty="0">
              <a:latin typeface="Times New Roman" panose="02020603050405020304" pitchFamily="18" charset="0"/>
              <a:cs typeface="Times New Roman" panose="02020603050405020304" pitchFamily="18" charset="0"/>
            </a:endParaRPr>
          </a:p>
          <a:p>
            <a:pPr>
              <a:spcAft>
                <a:spcPts val="1200"/>
              </a:spcAft>
            </a:pPr>
            <a:r>
              <a:rPr lang="zh-CN" altLang="en-US" sz="2000" dirty="0">
                <a:latin typeface="Times New Roman" panose="02020603050405020304" pitchFamily="18" charset="0"/>
                <a:ea typeface="+mj-ea"/>
                <a:cs typeface="Times New Roman" panose="02020603050405020304" pitchFamily="18" charset="0"/>
              </a:rPr>
              <a:t>设等价类</a:t>
            </a:r>
            <a:r>
              <a:rPr lang="en-US" altLang="zh-CN" sz="2000" dirty="0">
                <a:latin typeface="Times New Roman" panose="02020603050405020304" pitchFamily="18" charset="0"/>
                <a:ea typeface="+mj-ea"/>
                <a:cs typeface="Times New Roman" panose="02020603050405020304" pitchFamily="18" charset="0"/>
              </a:rPr>
              <a:t>E</a:t>
            </a:r>
            <a:r>
              <a:rPr lang="zh-CN" altLang="en-US" sz="2000" dirty="0">
                <a:latin typeface="Times New Roman" panose="02020603050405020304" pitchFamily="18" charset="0"/>
                <a:ea typeface="+mj-ea"/>
                <a:cs typeface="Times New Roman" panose="02020603050405020304" pitchFamily="18" charset="0"/>
              </a:rPr>
              <a:t>中敏感属性有</a:t>
            </a:r>
            <a:r>
              <a:rPr lang="en-US" altLang="zh-CN" sz="2000" dirty="0">
                <a:latin typeface="Times New Roman" panose="02020603050405020304" pitchFamily="18" charset="0"/>
                <a:ea typeface="+mj-ea"/>
                <a:cs typeface="Times New Roman" panose="02020603050405020304" pitchFamily="18" charset="0"/>
              </a:rPr>
              <a:t>m</a:t>
            </a:r>
            <a:r>
              <a:rPr lang="zh-CN" altLang="en-US" sz="2000" dirty="0">
                <a:latin typeface="Times New Roman" panose="02020603050405020304" pitchFamily="18" charset="0"/>
                <a:ea typeface="+mj-ea"/>
                <a:cs typeface="Times New Roman" panose="02020603050405020304" pitchFamily="18" charset="0"/>
              </a:rPr>
              <a:t>种取值，记</a:t>
            </a:r>
            <a:r>
              <a:rPr lang="en-US" altLang="zh-CN" sz="2000" i="1" dirty="0" err="1">
                <a:latin typeface="Times New Roman" panose="02020603050405020304" pitchFamily="18" charset="0"/>
                <a:ea typeface="+mj-ea"/>
                <a:cs typeface="Times New Roman" panose="02020603050405020304" pitchFamily="18" charset="0"/>
              </a:rPr>
              <a:t>r</a:t>
            </a:r>
            <a:r>
              <a:rPr lang="en-US" altLang="zh-CN" sz="2000" i="1" baseline="-25000" dirty="0" err="1">
                <a:latin typeface="Times New Roman" panose="02020603050405020304" pitchFamily="18" charset="0"/>
                <a:ea typeface="+mj-ea"/>
                <a:cs typeface="Times New Roman" panose="02020603050405020304" pitchFamily="18" charset="0"/>
              </a:rPr>
              <a:t>i</a:t>
            </a:r>
            <a:r>
              <a:rPr lang="zh-CN" altLang="en-US" sz="2000" dirty="0">
                <a:latin typeface="Times New Roman" panose="02020603050405020304" pitchFamily="18" charset="0"/>
                <a:ea typeface="+mj-ea"/>
                <a:cs typeface="Times New Roman" panose="02020603050405020304" pitchFamily="18" charset="0"/>
              </a:rPr>
              <a:t>为出现次数第</a:t>
            </a:r>
            <a:r>
              <a:rPr lang="en-US" altLang="zh-CN" sz="2000" i="1" dirty="0" err="1">
                <a:latin typeface="Times New Roman" panose="02020603050405020304" pitchFamily="18" charset="0"/>
                <a:ea typeface="+mj-ea"/>
                <a:cs typeface="Times New Roman" panose="02020603050405020304" pitchFamily="18" charset="0"/>
              </a:rPr>
              <a:t>i</a:t>
            </a:r>
            <a:r>
              <a:rPr lang="zh-CN" altLang="en-US" sz="2000" dirty="0">
                <a:latin typeface="Times New Roman" panose="02020603050405020304" pitchFamily="18" charset="0"/>
                <a:ea typeface="+mj-ea"/>
                <a:cs typeface="Times New Roman" panose="02020603050405020304" pitchFamily="18" charset="0"/>
              </a:rPr>
              <a:t>多的取值的频次，如果</a:t>
            </a:r>
            <a:r>
              <a:rPr lang="en-US" altLang="zh-CN" sz="2000" dirty="0">
                <a:latin typeface="Times New Roman" panose="02020603050405020304" pitchFamily="18" charset="0"/>
                <a:ea typeface="+mj-ea"/>
                <a:cs typeface="Times New Roman" panose="02020603050405020304" pitchFamily="18" charset="0"/>
              </a:rPr>
              <a:t>E</a:t>
            </a:r>
            <a:r>
              <a:rPr lang="zh-CN" altLang="en-US" sz="2000" dirty="0">
                <a:latin typeface="Times New Roman" panose="02020603050405020304" pitchFamily="18" charset="0"/>
                <a:ea typeface="+mj-ea"/>
                <a:cs typeface="Times New Roman" panose="02020603050405020304" pitchFamily="18" charset="0"/>
              </a:rPr>
              <a:t>满足：</a:t>
            </a:r>
            <a:endParaRPr lang="en-US" altLang="zh-CN" sz="2000" dirty="0">
              <a:latin typeface="Times New Roman" panose="02020603050405020304" pitchFamily="18" charset="0"/>
              <a:ea typeface="+mj-ea"/>
              <a:cs typeface="Times New Roman" panose="02020603050405020304" pitchFamily="18" charset="0"/>
            </a:endParaRPr>
          </a:p>
          <a:p>
            <a:pPr>
              <a:spcAft>
                <a:spcPts val="1200"/>
              </a:spcAft>
            </a:pPr>
            <a:endParaRPr lang="en-US" altLang="zh-CN" sz="2000" dirty="0">
              <a:latin typeface="Times New Roman" panose="02020603050405020304" pitchFamily="18" charset="0"/>
              <a:ea typeface="+mj-ea"/>
              <a:cs typeface="Times New Roman" panose="02020603050405020304" pitchFamily="18" charset="0"/>
            </a:endParaRPr>
          </a:p>
          <a:p>
            <a:pPr>
              <a:spcAft>
                <a:spcPts val="1200"/>
              </a:spcAft>
            </a:pPr>
            <a:r>
              <a:rPr lang="zh-CN" altLang="en-US" sz="2000" dirty="0">
                <a:latin typeface="Times New Roman" panose="02020603050405020304" pitchFamily="18" charset="0"/>
                <a:ea typeface="+mj-ea"/>
                <a:cs typeface="Times New Roman" panose="02020603050405020304" pitchFamily="18" charset="0"/>
              </a:rPr>
              <a:t>则称等价类</a:t>
            </a:r>
            <a:r>
              <a:rPr lang="en-US" altLang="zh-CN" sz="2000" dirty="0">
                <a:latin typeface="Times New Roman" panose="02020603050405020304" pitchFamily="18" charset="0"/>
                <a:ea typeface="+mj-ea"/>
                <a:cs typeface="Times New Roman" panose="02020603050405020304" pitchFamily="18" charset="0"/>
              </a:rPr>
              <a:t>E</a:t>
            </a:r>
            <a:r>
              <a:rPr lang="zh-CN" altLang="en-US" sz="2000" dirty="0">
                <a:latin typeface="Times New Roman" panose="02020603050405020304" pitchFamily="18" charset="0"/>
                <a:ea typeface="+mj-ea"/>
                <a:cs typeface="Times New Roman" panose="02020603050405020304" pitchFamily="18" charset="0"/>
              </a:rPr>
              <a:t>具有</a:t>
            </a:r>
            <a:r>
              <a:rPr lang="en-US" altLang="zh-CN" sz="2000" dirty="0">
                <a:latin typeface="Times New Roman" panose="02020603050405020304" pitchFamily="18" charset="0"/>
                <a:ea typeface="+mj-ea"/>
                <a:cs typeface="Times New Roman" panose="02020603050405020304" pitchFamily="18" charset="0"/>
              </a:rPr>
              <a:t>recursive (c, </a:t>
            </a:r>
            <a:r>
              <a:rPr lang="en-US" altLang="zh-CN" sz="2000" i="1" dirty="0">
                <a:latin typeface="Times New Roman" panose="02020603050405020304" pitchFamily="18" charset="0"/>
                <a:ea typeface="+mj-ea"/>
                <a:cs typeface="Times New Roman" panose="02020603050405020304" pitchFamily="18" charset="0"/>
              </a:rPr>
              <a:t>l</a:t>
            </a:r>
            <a:r>
              <a:rPr lang="en-US" altLang="zh-CN" sz="2000" dirty="0">
                <a:latin typeface="Times New Roman" panose="02020603050405020304" pitchFamily="18" charset="0"/>
                <a:ea typeface="+mj-ea"/>
                <a:cs typeface="Times New Roman" panose="02020603050405020304" pitchFamily="18" charset="0"/>
              </a:rPr>
              <a:t>)-diversity</a:t>
            </a:r>
            <a:r>
              <a:rPr lang="zh-CN" altLang="en-US" sz="2000" dirty="0">
                <a:latin typeface="Times New Roman" panose="02020603050405020304" pitchFamily="18" charset="0"/>
                <a:ea typeface="+mj-ea"/>
                <a:cs typeface="Times New Roman" panose="02020603050405020304" pitchFamily="18" charset="0"/>
              </a:rPr>
              <a:t>。如果数据表中所有等价类都具有</a:t>
            </a:r>
            <a:r>
              <a:rPr lang="en-US" altLang="zh-CN" sz="2000" dirty="0">
                <a:latin typeface="Times New Roman" panose="02020603050405020304" pitchFamily="18" charset="0"/>
                <a:ea typeface="+mj-ea"/>
                <a:cs typeface="Times New Roman" panose="02020603050405020304" pitchFamily="18" charset="0"/>
              </a:rPr>
              <a:t>recursive (c, </a:t>
            </a:r>
            <a:r>
              <a:rPr lang="en-US" altLang="zh-CN" sz="2000" i="1" dirty="0">
                <a:latin typeface="Times New Roman" panose="02020603050405020304" pitchFamily="18" charset="0"/>
                <a:ea typeface="+mj-ea"/>
                <a:cs typeface="Times New Roman" panose="02020603050405020304" pitchFamily="18" charset="0"/>
              </a:rPr>
              <a:t>l</a:t>
            </a:r>
            <a:r>
              <a:rPr lang="en-US" altLang="zh-CN" sz="2000" dirty="0">
                <a:latin typeface="Times New Roman" panose="02020603050405020304" pitchFamily="18" charset="0"/>
                <a:ea typeface="+mj-ea"/>
                <a:cs typeface="Times New Roman" panose="02020603050405020304" pitchFamily="18" charset="0"/>
              </a:rPr>
              <a:t>)-diversity</a:t>
            </a:r>
            <a:r>
              <a:rPr lang="zh-CN" altLang="en-US" sz="2000" dirty="0">
                <a:latin typeface="Times New Roman" panose="02020603050405020304" pitchFamily="18" charset="0"/>
                <a:ea typeface="+mj-ea"/>
                <a:cs typeface="Times New Roman" panose="02020603050405020304" pitchFamily="18" charset="0"/>
              </a:rPr>
              <a:t>，则称数据表具有</a:t>
            </a:r>
            <a:r>
              <a:rPr lang="en-US" altLang="zh-CN" sz="2000" dirty="0">
                <a:latin typeface="Times New Roman" panose="02020603050405020304" pitchFamily="18" charset="0"/>
                <a:ea typeface="+mj-ea"/>
                <a:cs typeface="Times New Roman" panose="02020603050405020304" pitchFamily="18" charset="0"/>
              </a:rPr>
              <a:t>recursive (c, </a:t>
            </a:r>
            <a:r>
              <a:rPr lang="en-US" altLang="zh-CN" sz="2000" i="1" dirty="0">
                <a:latin typeface="Times New Roman" panose="02020603050405020304" pitchFamily="18" charset="0"/>
                <a:ea typeface="+mj-ea"/>
                <a:cs typeface="Times New Roman" panose="02020603050405020304" pitchFamily="18" charset="0"/>
              </a:rPr>
              <a:t>l</a:t>
            </a:r>
            <a:r>
              <a:rPr lang="en-US" altLang="zh-CN" sz="2000" dirty="0">
                <a:latin typeface="Times New Roman" panose="02020603050405020304" pitchFamily="18" charset="0"/>
                <a:ea typeface="+mj-ea"/>
                <a:cs typeface="Times New Roman" panose="02020603050405020304" pitchFamily="18" charset="0"/>
              </a:rPr>
              <a:t>)-diversity</a:t>
            </a:r>
            <a:r>
              <a:rPr lang="zh-CN" altLang="en-US" sz="2000" dirty="0">
                <a:latin typeface="Times New Roman" panose="02020603050405020304" pitchFamily="18" charset="0"/>
                <a:ea typeface="+mj-ea"/>
                <a:cs typeface="Times New Roman" panose="02020603050405020304" pitchFamily="18" charset="0"/>
              </a:rPr>
              <a:t>。</a:t>
            </a:r>
          </a:p>
        </p:txBody>
      </p:sp>
      <p:pic>
        <p:nvPicPr>
          <p:cNvPr id="8" name="图片 7">
            <a:extLst>
              <a:ext uri="{FF2B5EF4-FFF2-40B4-BE49-F238E27FC236}">
                <a16:creationId xmlns:a16="http://schemas.microsoft.com/office/drawing/2014/main" id="{81C04E84-BD9F-3948-A814-7EAD22CCEF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5615" y="2909874"/>
            <a:ext cx="6040769" cy="923330"/>
          </a:xfrm>
          <a:prstGeom prst="rect">
            <a:avLst/>
          </a:prstGeom>
        </p:spPr>
      </p:pic>
      <p:pic>
        <p:nvPicPr>
          <p:cNvPr id="17" name="图片 16">
            <a:extLst>
              <a:ext uri="{FF2B5EF4-FFF2-40B4-BE49-F238E27FC236}">
                <a16:creationId xmlns:a16="http://schemas.microsoft.com/office/drawing/2014/main" id="{93F824F5-EBC3-E141-9AF1-9FB56AF8E79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828" y="5437626"/>
            <a:ext cx="3860342" cy="498705"/>
          </a:xfrm>
          <a:prstGeom prst="rect">
            <a:avLst/>
          </a:prstGeom>
        </p:spPr>
      </p:pic>
    </p:spTree>
    <p:extLst>
      <p:ext uri="{BB962C8B-B14F-4D97-AF65-F5344CB8AC3E}">
        <p14:creationId xmlns:p14="http://schemas.microsoft.com/office/powerpoint/2010/main" val="19536612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1C43D76-AD5D-1D4B-A76D-9F293E52EFB1}"/>
              </a:ext>
            </a:extLst>
          </p:cNvPr>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l-diversity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l-</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多样性）</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pic>
        <p:nvPicPr>
          <p:cNvPr id="3" name="图片 2">
            <a:extLst>
              <a:ext uri="{FF2B5EF4-FFF2-40B4-BE49-F238E27FC236}">
                <a16:creationId xmlns:a16="http://schemas.microsoft.com/office/drawing/2014/main" id="{5F2AC9E6-B565-924F-9B86-44B5612A62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7321" y="4105098"/>
            <a:ext cx="6517357" cy="973858"/>
          </a:xfrm>
          <a:prstGeom prst="rect">
            <a:avLst/>
          </a:prstGeom>
        </p:spPr>
      </p:pic>
      <p:sp>
        <p:nvSpPr>
          <p:cNvPr id="2" name="矩形 1">
            <a:extLst>
              <a:ext uri="{FF2B5EF4-FFF2-40B4-BE49-F238E27FC236}">
                <a16:creationId xmlns:a16="http://schemas.microsoft.com/office/drawing/2014/main" id="{A4B714AF-8D8F-1B4B-A4D0-0D3B48DC2068}"/>
              </a:ext>
            </a:extLst>
          </p:cNvPr>
          <p:cNvSpPr/>
          <p:nvPr/>
        </p:nvSpPr>
        <p:spPr>
          <a:xfrm>
            <a:off x="368011" y="1008586"/>
            <a:ext cx="11602317" cy="3177024"/>
          </a:xfrm>
          <a:prstGeom prst="rect">
            <a:avLst/>
          </a:prstGeom>
        </p:spPr>
        <p:txBody>
          <a:bodyPr wrap="square">
            <a:spAutoFit/>
          </a:bodyPr>
          <a:lstStyle/>
          <a:p>
            <a:r>
              <a:rPr lang="en-US" altLang="zh-CN" sz="2400" b="1" i="1" dirty="0">
                <a:solidFill>
                  <a:srgbClr val="C00000"/>
                </a:solidFill>
                <a:latin typeface="Times New Roman" panose="02020603050405020304" pitchFamily="18" charset="0"/>
                <a:cs typeface="Times New Roman" panose="02020603050405020304" pitchFamily="18" charset="0"/>
              </a:rPr>
              <a:t>l</a:t>
            </a:r>
            <a:r>
              <a:rPr lang="en-US" altLang="zh-CN" sz="2400" b="1" dirty="0">
                <a:solidFill>
                  <a:srgbClr val="C00000"/>
                </a:solidFill>
                <a:latin typeface="Times New Roman" panose="02020603050405020304" pitchFamily="18" charset="0"/>
                <a:cs typeface="Times New Roman" panose="02020603050405020304" pitchFamily="18" charset="0"/>
              </a:rPr>
              <a:t>-diversity</a:t>
            </a:r>
            <a:r>
              <a:rPr lang="zh-CN" altLang="en-US" sz="2400" b="1" dirty="0">
                <a:solidFill>
                  <a:srgbClr val="C00000"/>
                </a:solidFill>
              </a:rPr>
              <a:t>可能难以实现且无必要实现</a:t>
            </a:r>
          </a:p>
          <a:p>
            <a:pPr marL="342900" indent="-342900">
              <a:lnSpc>
                <a:spcPct val="150000"/>
              </a:lnSpc>
              <a:buFont typeface="Arial" panose="020B0604020202020204" pitchFamily="34" charset="0"/>
              <a:buChar char="•"/>
            </a:pPr>
            <a:r>
              <a:rPr lang="zh-CN" altLang="en-US" sz="2000" dirty="0">
                <a:solidFill>
                  <a:srgbClr val="C00000"/>
                </a:solidFill>
                <a:latin typeface="Times New Roman" panose="02020603050405020304" pitchFamily="18" charset="0"/>
                <a:cs typeface="Times New Roman" panose="02020603050405020304" pitchFamily="18" charset="0"/>
              </a:rPr>
              <a:t>无必要</a:t>
            </a:r>
            <a:r>
              <a:rPr lang="zh-CN" altLang="en-US" sz="2000" dirty="0">
                <a:latin typeface="Times New Roman" panose="02020603050405020304" pitchFamily="18" charset="0"/>
                <a:cs typeface="Times New Roman" panose="02020603050405020304" pitchFamily="18" charset="0"/>
              </a:rPr>
              <a:t>：比如疾病检测报告，假设敏感属性只有”阳性“和”阴性“，</a:t>
            </a:r>
            <a:r>
              <a:rPr lang="en-US" altLang="zh-CN" sz="2000" dirty="0">
                <a:latin typeface="Times New Roman" panose="02020603050405020304" pitchFamily="18" charset="0"/>
                <a:cs typeface="Times New Roman" panose="02020603050405020304" pitchFamily="18" charset="0"/>
              </a:rPr>
              <a:t>10000</a:t>
            </a:r>
            <a:r>
              <a:rPr lang="zh-CN" altLang="en-US" sz="2000" dirty="0">
                <a:latin typeface="Times New Roman" panose="02020603050405020304" pitchFamily="18" charset="0"/>
                <a:cs typeface="Times New Roman" panose="02020603050405020304" pitchFamily="18" charset="0"/>
              </a:rPr>
              <a:t>条记录中分别占</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和</a:t>
            </a:r>
            <a:r>
              <a:rPr lang="en-US" altLang="zh-CN" sz="2000" dirty="0">
                <a:latin typeface="Times New Roman" panose="02020603050405020304" pitchFamily="18" charset="0"/>
                <a:cs typeface="Times New Roman" panose="02020603050405020304" pitchFamily="18" charset="0"/>
              </a:rPr>
              <a:t>99%</a:t>
            </a:r>
            <a:r>
              <a:rPr lang="zh-CN" altLang="en-US" sz="2000" dirty="0">
                <a:latin typeface="Times New Roman" panose="02020603050405020304" pitchFamily="18" charset="0"/>
                <a:cs typeface="Times New Roman" panose="02020603050405020304" pitchFamily="18" charset="0"/>
              </a:rPr>
              <a:t>。阴性人群并不在乎被人知道其检测结果为阴性，但阳性人群可能很敏感。这时候如果一个等价类中均为阴性，是没有必要实现可区分的</a:t>
            </a:r>
            <a:r>
              <a:rPr lang="en-US" altLang="zh-CN" sz="2000" dirty="0">
                <a:latin typeface="Times New Roman" panose="02020603050405020304" pitchFamily="18" charset="0"/>
                <a:cs typeface="Times New Roman" panose="02020603050405020304" pitchFamily="18" charset="0"/>
              </a:rPr>
              <a:t>2-diversity</a:t>
            </a:r>
            <a:r>
              <a:rPr lang="zh-CN" altLang="en-US" sz="2000" dirty="0">
                <a:latin typeface="Times New Roman" panose="02020603050405020304" pitchFamily="18" charset="0"/>
                <a:cs typeface="Times New Roman" panose="02020603050405020304" pitchFamily="18" charset="0"/>
              </a:rPr>
              <a:t>的</a:t>
            </a:r>
            <a:endParaRPr lang="en-US" altLang="zh-CN" sz="2000"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dirty="0">
                <a:solidFill>
                  <a:srgbClr val="C00000"/>
                </a:solidFill>
                <a:latin typeface="Times New Roman" panose="02020603050405020304" pitchFamily="18" charset="0"/>
                <a:cs typeface="Times New Roman" panose="02020603050405020304" pitchFamily="18" charset="0"/>
              </a:rPr>
              <a:t>难以实现</a:t>
            </a:r>
            <a:r>
              <a:rPr lang="zh-CN" altLang="en-US" sz="2000" dirty="0">
                <a:latin typeface="Times New Roman" panose="02020603050405020304" pitchFamily="18" charset="0"/>
                <a:cs typeface="Times New Roman" panose="02020603050405020304" pitchFamily="18" charset="0"/>
              </a:rPr>
              <a:t>：当其中某个 </a:t>
            </a:r>
            <a:r>
              <a:rPr lang="en-US" altLang="zh-CN" sz="2000" dirty="0">
                <a:latin typeface="Times New Roman" panose="02020603050405020304" pitchFamily="18" charset="0"/>
                <a:cs typeface="Times New Roman" panose="02020603050405020304" pitchFamily="18" charset="0"/>
              </a:rPr>
              <a:t>SD </a:t>
            </a:r>
            <a:r>
              <a:rPr lang="zh-CN" altLang="en-US" sz="2000" dirty="0">
                <a:latin typeface="Times New Roman" panose="02020603050405020304" pitchFamily="18" charset="0"/>
                <a:cs typeface="Times New Roman" panose="02020603050405020304" pitchFamily="18" charset="0"/>
              </a:rPr>
              <a:t>概率很小或者很大时，</a:t>
            </a:r>
            <a:r>
              <a:rPr lang="en-US" altLang="zh-CN" sz="2000" dirty="0">
                <a:latin typeface="Times New Roman" panose="02020603050405020304" pitchFamily="18" charset="0"/>
                <a:cs typeface="Times New Roman" panose="02020603050405020304" pitchFamily="18" charset="0"/>
              </a:rPr>
              <a:t>Entropy(E)</a:t>
            </a:r>
            <a:r>
              <a:rPr lang="zh-CN" altLang="en-US" sz="2000" dirty="0">
                <a:latin typeface="Times New Roman" panose="02020603050405020304" pitchFamily="18" charset="0"/>
                <a:cs typeface="Times New Roman" panose="02020603050405020304" pitchFamily="18" charset="0"/>
              </a:rPr>
              <a:t>就会很小，这时如果要满足 </a:t>
            </a:r>
            <a:r>
              <a:rPr lang="en-US" altLang="zh-CN" sz="2000" dirty="0">
                <a:latin typeface="Times New Roman" panose="02020603050405020304" pitchFamily="18" charset="0"/>
                <a:cs typeface="Times New Roman" panose="02020603050405020304" pitchFamily="18" charset="0"/>
              </a:rPr>
              <a:t>Entropy(E)≥</a:t>
            </a:r>
            <a:r>
              <a:rPr lang="en-US" altLang="zh-CN" sz="2000" dirty="0" err="1">
                <a:latin typeface="Times New Roman" panose="02020603050405020304" pitchFamily="18" charset="0"/>
                <a:cs typeface="Times New Roman" panose="02020603050405020304" pitchFamily="18" charset="0"/>
              </a:rPr>
              <a:t>log</a:t>
            </a:r>
            <a:r>
              <a:rPr lang="en-US" altLang="zh-CN" sz="2000" i="1" dirty="0" err="1">
                <a:latin typeface="Times New Roman" panose="02020603050405020304" pitchFamily="18" charset="0"/>
                <a:cs typeface="Times New Roman" panose="02020603050405020304" pitchFamily="18" charset="0"/>
              </a:rPr>
              <a:t>l</a:t>
            </a:r>
            <a:r>
              <a:rPr lang="zh-CN" altLang="en-US"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l</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就要足够小才行，这样的话 </a:t>
            </a:r>
            <a:r>
              <a:rPr lang="en-US" altLang="zh-CN" sz="2000" i="1" dirty="0">
                <a:latin typeface="Times New Roman" panose="02020603050405020304" pitchFamily="18" charset="0"/>
                <a:cs typeface="Times New Roman" panose="02020603050405020304" pitchFamily="18" charset="0"/>
              </a:rPr>
              <a:t>l</a:t>
            </a:r>
            <a:r>
              <a:rPr lang="en-US" altLang="zh-CN" sz="2000" dirty="0">
                <a:latin typeface="Times New Roman" panose="02020603050405020304" pitchFamily="18" charset="0"/>
                <a:cs typeface="Times New Roman" panose="02020603050405020304" pitchFamily="18" charset="0"/>
              </a:rPr>
              <a:t>-diversity </a:t>
            </a:r>
            <a:r>
              <a:rPr lang="zh-CN" altLang="en-US" sz="2000" dirty="0">
                <a:latin typeface="Times New Roman" panose="02020603050405020304" pitchFamily="18" charset="0"/>
                <a:cs typeface="Times New Roman" panose="02020603050405020304" pitchFamily="18" charset="0"/>
              </a:rPr>
              <a:t>就变得没有意义。比如 对于</a:t>
            </a:r>
            <a:r>
              <a:rPr lang="en-US" altLang="zh-CN" sz="2000" dirty="0">
                <a:latin typeface="Times New Roman" panose="02020603050405020304" pitchFamily="18" charset="0"/>
                <a:cs typeface="Times New Roman" panose="02020603050405020304" pitchFamily="18" charset="0"/>
              </a:rPr>
              <a:t>(1%,99%)</a:t>
            </a:r>
            <a:r>
              <a:rPr lang="zh-CN" altLang="en-US" sz="2000" dirty="0">
                <a:latin typeface="Times New Roman" panose="02020603050405020304" pitchFamily="18" charset="0"/>
                <a:cs typeface="Times New Roman" panose="02020603050405020304" pitchFamily="18" charset="0"/>
              </a:rPr>
              <a:t>这种分布</a:t>
            </a:r>
          </a:p>
        </p:txBody>
      </p:sp>
      <p:sp>
        <p:nvSpPr>
          <p:cNvPr id="5" name="矩形 4">
            <a:extLst>
              <a:ext uri="{FF2B5EF4-FFF2-40B4-BE49-F238E27FC236}">
                <a16:creationId xmlns:a16="http://schemas.microsoft.com/office/drawing/2014/main" id="{8E29FE77-A874-1D4B-96F0-8E54DC3808AB}"/>
              </a:ext>
            </a:extLst>
          </p:cNvPr>
          <p:cNvSpPr/>
          <p:nvPr/>
        </p:nvSpPr>
        <p:spPr>
          <a:xfrm>
            <a:off x="783645" y="5297701"/>
            <a:ext cx="7529081" cy="677108"/>
          </a:xfrm>
          <a:prstGeom prst="rect">
            <a:avLst/>
          </a:prstGeom>
        </p:spPr>
        <p:txBody>
          <a:bodyPr wrap="square">
            <a:spAutoFit/>
          </a:bodyPr>
          <a:lstStyle/>
          <a:p>
            <a:r>
              <a:rPr lang="zh-CN" altLang="en-US" sz="2000" dirty="0">
                <a:latin typeface="Times New Roman" panose="02020603050405020304" pitchFamily="18" charset="0"/>
                <a:cs typeface="Times New Roman" panose="02020603050405020304" pitchFamily="18" charset="0"/>
              </a:rPr>
              <a:t>而</a:t>
            </a:r>
            <a:r>
              <a:rPr lang="en-US" altLang="zh-CN" sz="2000" dirty="0" err="1">
                <a:latin typeface="Times New Roman" panose="02020603050405020304" pitchFamily="18" charset="0"/>
                <a:cs typeface="Times New Roman" panose="02020603050405020304" pitchFamily="18" charset="0"/>
              </a:rPr>
              <a:t>log</a:t>
            </a:r>
            <a:r>
              <a:rPr lang="en-US" altLang="zh-CN" sz="2000" i="1" dirty="0" err="1">
                <a:latin typeface="Times New Roman" panose="02020603050405020304" pitchFamily="18" charset="0"/>
                <a:cs typeface="Times New Roman" panose="02020603050405020304" pitchFamily="18" charset="0"/>
              </a:rPr>
              <a:t>l</a:t>
            </a:r>
            <a:r>
              <a:rPr lang="en-US" altLang="zh-CN" sz="2000" dirty="0">
                <a:latin typeface="Times New Roman" panose="02020603050405020304" pitchFamily="18" charset="0"/>
                <a:cs typeface="Times New Roman" panose="02020603050405020304" pitchFamily="18" charset="0"/>
              </a:rPr>
              <a:t>=log2&lt;1</a:t>
            </a:r>
            <a:r>
              <a:rPr lang="zh-CN" altLang="en-US" sz="2000" dirty="0">
                <a:latin typeface="Times New Roman" panose="02020603050405020304" pitchFamily="18" charset="0"/>
                <a:cs typeface="Times New Roman" panose="02020603050405020304" pitchFamily="18" charset="0"/>
              </a:rPr>
              <a:t>，也就是说</a:t>
            </a:r>
            <a:r>
              <a:rPr lang="zh-CN" altLang="en-US" sz="2000" i="1"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l</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要远远小于</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，这个就变得没有意义了</a:t>
            </a:r>
            <a:r>
              <a:rPr lang="zh-CN" altLang="en-US" dirty="0">
                <a:latin typeface="Microsoft YaHei" panose="020B0503020204020204" pitchFamily="34" charset="-122"/>
                <a:ea typeface="Microsoft YaHei" panose="020B0503020204020204" pitchFamily="34" charset="-122"/>
              </a:rPr>
              <a:t>。</a:t>
            </a:r>
            <a:endParaRPr lang="en-US" altLang="zh-CN" dirty="0">
              <a:latin typeface="Microsoft YaHei" panose="020B0503020204020204" pitchFamily="34" charset="-122"/>
              <a:ea typeface="Microsoft YaHei" panose="020B0503020204020204" pitchFamily="34" charset="-122"/>
            </a:endParaRPr>
          </a:p>
          <a:p>
            <a:r>
              <a:rPr lang="zh-CN" altLang="en-US" dirty="0">
                <a:latin typeface="Microsoft YaHei" panose="020B0503020204020204" pitchFamily="34" charset="-122"/>
                <a:ea typeface="Microsoft YaHei" panose="020B0503020204020204" pitchFamily="34" charset="-122"/>
              </a:rPr>
              <a:t>  </a:t>
            </a:r>
            <a:endParaRPr lang="zh-CN" altLang="en-US" dirty="0"/>
          </a:p>
        </p:txBody>
      </p:sp>
    </p:spTree>
    <p:extLst>
      <p:ext uri="{BB962C8B-B14F-4D97-AF65-F5344CB8AC3E}">
        <p14:creationId xmlns:p14="http://schemas.microsoft.com/office/powerpoint/2010/main" val="10524367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1C43D76-AD5D-1D4B-A76D-9F293E52EFB1}"/>
              </a:ext>
            </a:extLst>
          </p:cNvPr>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l-diversity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l-</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多样性）</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6" name="矩形 5">
            <a:extLst>
              <a:ext uri="{FF2B5EF4-FFF2-40B4-BE49-F238E27FC236}">
                <a16:creationId xmlns:a16="http://schemas.microsoft.com/office/drawing/2014/main" id="{C9321B38-469B-6C49-BFE9-0116CE6FE29E}"/>
              </a:ext>
            </a:extLst>
          </p:cNvPr>
          <p:cNvSpPr/>
          <p:nvPr/>
        </p:nvSpPr>
        <p:spPr>
          <a:xfrm>
            <a:off x="368011" y="875960"/>
            <a:ext cx="11236556" cy="5397568"/>
          </a:xfrm>
          <a:prstGeom prst="rect">
            <a:avLst/>
          </a:prstGeom>
        </p:spPr>
        <p:txBody>
          <a:bodyPr wrap="square">
            <a:spAutoFit/>
          </a:bodyPr>
          <a:lstStyle/>
          <a:p>
            <a:pPr algn="just">
              <a:lnSpc>
                <a:spcPct val="150000"/>
              </a:lnSpc>
              <a:spcAft>
                <a:spcPts val="600"/>
              </a:spcAft>
            </a:pPr>
            <a:r>
              <a:rPr lang="zh-CN" altLang="en-US" sz="2400" b="1" dirty="0">
                <a:solidFill>
                  <a:srgbClr val="C00000"/>
                </a:solidFill>
                <a:latin typeface="Times New Roman" panose="02020603050405020304" pitchFamily="18" charset="0"/>
                <a:ea typeface="+mj-ea"/>
                <a:cs typeface="Times New Roman" panose="02020603050405020304" pitchFamily="18" charset="0"/>
              </a:rPr>
              <a:t>倾斜攻击</a:t>
            </a:r>
            <a:r>
              <a:rPr lang="en-US" altLang="zh-CN" sz="2400" b="1" dirty="0">
                <a:solidFill>
                  <a:srgbClr val="C00000"/>
                </a:solidFill>
                <a:latin typeface="Times New Roman" panose="02020603050405020304" pitchFamily="18" charset="0"/>
                <a:ea typeface="+mj-ea"/>
                <a:cs typeface="Times New Roman" panose="02020603050405020304" pitchFamily="18" charset="0"/>
              </a:rPr>
              <a:t>(Skewness Attack)</a:t>
            </a:r>
            <a:r>
              <a:rPr lang="zh-CN" altLang="en-US" sz="2400" b="1" dirty="0">
                <a:solidFill>
                  <a:srgbClr val="C00000"/>
                </a:solidFill>
                <a:latin typeface="Times New Roman" panose="02020603050405020304" pitchFamily="18" charset="0"/>
                <a:ea typeface="+mj-ea"/>
                <a:cs typeface="Times New Roman" panose="02020603050405020304" pitchFamily="18" charset="0"/>
              </a:rPr>
              <a:t>：</a:t>
            </a:r>
            <a:endParaRPr lang="en-US" altLang="zh-CN" sz="2400" b="1" dirty="0">
              <a:solidFill>
                <a:srgbClr val="C00000"/>
              </a:solidFill>
              <a:latin typeface="Times New Roman" panose="02020603050405020304" pitchFamily="18" charset="0"/>
              <a:ea typeface="+mj-ea"/>
              <a:cs typeface="Times New Roman" panose="02020603050405020304" pitchFamily="18" charset="0"/>
            </a:endParaRPr>
          </a:p>
          <a:p>
            <a:pPr marL="285750" indent="-285750" algn="just">
              <a:lnSpc>
                <a:spcPct val="150000"/>
              </a:lnSpc>
              <a:spcAft>
                <a:spcPts val="600"/>
              </a:spcAft>
              <a:buFont typeface="Arial" panose="020B0604020202020204" pitchFamily="34" charset="0"/>
              <a:buChar char="•"/>
            </a:pPr>
            <a:r>
              <a:rPr lang="zh-CN" altLang="en-US" sz="2400" dirty="0">
                <a:latin typeface="Times New Roman" panose="02020603050405020304" pitchFamily="18" charset="0"/>
                <a:ea typeface="+mj-ea"/>
                <a:cs typeface="Times New Roman" panose="02020603050405020304" pitchFamily="18" charset="0"/>
              </a:rPr>
              <a:t>考虑（</a:t>
            </a:r>
            <a:r>
              <a:rPr lang="en-US" altLang="zh-CN" sz="2400" dirty="0">
                <a:latin typeface="Times New Roman" panose="02020603050405020304" pitchFamily="18" charset="0"/>
                <a:ea typeface="+mj-ea"/>
                <a:cs typeface="Times New Roman" panose="02020603050405020304" pitchFamily="18" charset="0"/>
              </a:rPr>
              <a:t>1%</a:t>
            </a:r>
            <a:r>
              <a:rPr lang="zh-CN" altLang="en-US" sz="2400" dirty="0">
                <a:latin typeface="Times New Roman" panose="02020603050405020304" pitchFamily="18" charset="0"/>
                <a:ea typeface="+mj-ea"/>
                <a:cs typeface="Times New Roman" panose="02020603050405020304" pitchFamily="18" charset="0"/>
              </a:rPr>
              <a:t>，</a:t>
            </a:r>
            <a:r>
              <a:rPr lang="en-US" altLang="zh-CN" sz="2400" dirty="0">
                <a:latin typeface="Times New Roman" panose="02020603050405020304" pitchFamily="18" charset="0"/>
                <a:ea typeface="+mj-ea"/>
                <a:cs typeface="Times New Roman" panose="02020603050405020304" pitchFamily="18" charset="0"/>
              </a:rPr>
              <a:t>99%</a:t>
            </a:r>
            <a:r>
              <a:rPr lang="zh-CN" altLang="en-US" sz="2400" dirty="0">
                <a:latin typeface="Times New Roman" panose="02020603050405020304" pitchFamily="18" charset="0"/>
                <a:ea typeface="+mj-ea"/>
                <a:cs typeface="Times New Roman" panose="02020603050405020304" pitchFamily="18" charset="0"/>
              </a:rPr>
              <a:t>）分布，假设一个等价类中恰好有一半阳性，一半阴性。那么此时这个等价类满足可区分的</a:t>
            </a:r>
            <a:r>
              <a:rPr lang="en-US" altLang="zh-CN" sz="2400" dirty="0">
                <a:latin typeface="Times New Roman" panose="02020603050405020304" pitchFamily="18" charset="0"/>
                <a:ea typeface="+mj-ea"/>
                <a:cs typeface="Times New Roman" panose="02020603050405020304" pitchFamily="18" charset="0"/>
              </a:rPr>
              <a:t>2-diversity</a:t>
            </a:r>
            <a:r>
              <a:rPr lang="zh-CN" altLang="en-US" sz="2400" dirty="0">
                <a:latin typeface="Times New Roman" panose="02020603050405020304" pitchFamily="18" charset="0"/>
                <a:ea typeface="+mj-ea"/>
                <a:cs typeface="Times New Roman" panose="02020603050405020304" pitchFamily="18" charset="0"/>
              </a:rPr>
              <a:t>，相比于整体</a:t>
            </a:r>
            <a:r>
              <a:rPr lang="en-US" altLang="zh-CN" sz="2400" dirty="0">
                <a:latin typeface="Times New Roman" panose="02020603050405020304" pitchFamily="18" charset="0"/>
                <a:ea typeface="+mj-ea"/>
                <a:cs typeface="Times New Roman" panose="02020603050405020304" pitchFamily="18" charset="0"/>
              </a:rPr>
              <a:t>1%</a:t>
            </a:r>
            <a:r>
              <a:rPr lang="zh-CN" altLang="en-US" sz="2400" dirty="0">
                <a:latin typeface="Times New Roman" panose="02020603050405020304" pitchFamily="18" charset="0"/>
                <a:ea typeface="+mj-ea"/>
                <a:cs typeface="Times New Roman" panose="02020603050405020304" pitchFamily="18" charset="0"/>
              </a:rPr>
              <a:t>阳性的概率，该等价类中的个体都有</a:t>
            </a:r>
            <a:r>
              <a:rPr lang="en-US" altLang="zh-CN" sz="2400" dirty="0">
                <a:latin typeface="Times New Roman" panose="02020603050405020304" pitchFamily="18" charset="0"/>
                <a:ea typeface="+mj-ea"/>
                <a:cs typeface="Times New Roman" panose="02020603050405020304" pitchFamily="18" charset="0"/>
              </a:rPr>
              <a:t>1/2</a:t>
            </a:r>
            <a:r>
              <a:rPr lang="zh-CN" altLang="en-US" sz="2400" dirty="0">
                <a:latin typeface="Times New Roman" panose="02020603050405020304" pitchFamily="18" charset="0"/>
                <a:ea typeface="+mj-ea"/>
                <a:cs typeface="Times New Roman" panose="02020603050405020304" pitchFamily="18" charset="0"/>
              </a:rPr>
              <a:t>的概率被认为是阳性</a:t>
            </a:r>
            <a:endParaRPr lang="en-US" altLang="zh-CN" sz="2400" dirty="0">
              <a:solidFill>
                <a:srgbClr val="4D4D4D"/>
              </a:solidFill>
              <a:latin typeface="Times New Roman" panose="02020603050405020304" pitchFamily="18" charset="0"/>
              <a:ea typeface="+mj-ea"/>
              <a:cs typeface="Times New Roman" panose="02020603050405020304" pitchFamily="18" charset="0"/>
            </a:endParaRPr>
          </a:p>
          <a:p>
            <a:pPr marL="285750" indent="-285750" algn="just">
              <a:lnSpc>
                <a:spcPct val="150000"/>
              </a:lnSpc>
              <a:spcAft>
                <a:spcPts val="600"/>
              </a:spcAft>
              <a:buFont typeface="Arial" panose="020B0604020202020204" pitchFamily="34" charset="0"/>
              <a:buChar char="•"/>
            </a:pPr>
            <a:r>
              <a:rPr lang="zh-CN" altLang="en-US" sz="2400" dirty="0">
                <a:latin typeface="Times New Roman" panose="02020603050405020304" pitchFamily="18" charset="0"/>
                <a:ea typeface="+mj-ea"/>
                <a:cs typeface="Times New Roman" panose="02020603050405020304" pitchFamily="18" charset="0"/>
              </a:rPr>
              <a:t>下面两个等价类具有完全相同的</a:t>
            </a:r>
            <a:r>
              <a:rPr lang="en-US" altLang="zh-CN" sz="2400" dirty="0">
                <a:latin typeface="Times New Roman" panose="02020603050405020304" pitchFamily="18" charset="0"/>
                <a:ea typeface="+mj-ea"/>
                <a:cs typeface="Times New Roman" panose="02020603050405020304" pitchFamily="18" charset="0"/>
              </a:rPr>
              <a:t>diversity</a:t>
            </a:r>
            <a:r>
              <a:rPr lang="zh-CN" altLang="en-US" sz="2400" dirty="0">
                <a:latin typeface="Times New Roman" panose="02020603050405020304" pitchFamily="18" charset="0"/>
                <a:ea typeface="+mj-ea"/>
                <a:cs typeface="Times New Roman" panose="02020603050405020304" pitchFamily="18" charset="0"/>
              </a:rPr>
              <a:t>，但是这两种情况却具有完全不同的隐私风险 。</a:t>
            </a:r>
            <a:endParaRPr lang="en-US" altLang="zh-CN" sz="2400" dirty="0">
              <a:latin typeface="Times New Roman" panose="02020603050405020304" pitchFamily="18" charset="0"/>
              <a:ea typeface="+mj-ea"/>
              <a:cs typeface="Times New Roman" panose="02020603050405020304" pitchFamily="18" charset="0"/>
            </a:endParaRPr>
          </a:p>
          <a:p>
            <a:pPr marL="800100" lvl="1" indent="-342900" algn="just">
              <a:lnSpc>
                <a:spcPct val="150000"/>
              </a:lnSpc>
              <a:spcAft>
                <a:spcPts val="600"/>
              </a:spcAft>
              <a:buFont typeface="Wingdings" pitchFamily="2" charset="2"/>
              <a:buChar char="ü"/>
            </a:pPr>
            <a:r>
              <a:rPr lang="zh-CN" altLang="en-US" sz="2400" dirty="0">
                <a:latin typeface="Times New Roman" panose="02020603050405020304" pitchFamily="18" charset="0"/>
                <a:ea typeface="+mj-ea"/>
                <a:cs typeface="Times New Roman" panose="02020603050405020304" pitchFamily="18" charset="0"/>
              </a:rPr>
              <a:t>等价类 </a:t>
            </a:r>
            <a:r>
              <a:rPr lang="en-US" altLang="zh-CN" sz="2400" dirty="0">
                <a:latin typeface="Times New Roman" panose="02020603050405020304" pitchFamily="18" charset="0"/>
                <a:ea typeface="+mj-ea"/>
                <a:cs typeface="Times New Roman" panose="02020603050405020304" pitchFamily="18" charset="0"/>
              </a:rPr>
              <a:t>1: 49 HIV+ and 1 HIV-</a:t>
            </a:r>
          </a:p>
          <a:p>
            <a:pPr marL="800100" lvl="1" indent="-342900" algn="just">
              <a:lnSpc>
                <a:spcPct val="150000"/>
              </a:lnSpc>
              <a:spcAft>
                <a:spcPts val="600"/>
              </a:spcAft>
              <a:buFont typeface="Wingdings" pitchFamily="2" charset="2"/>
              <a:buChar char="ü"/>
            </a:pPr>
            <a:r>
              <a:rPr lang="zh-CN" altLang="en-US" sz="2400" dirty="0">
                <a:latin typeface="Times New Roman" panose="02020603050405020304" pitchFamily="18" charset="0"/>
                <a:ea typeface="+mj-ea"/>
                <a:cs typeface="Times New Roman" panose="02020603050405020304" pitchFamily="18" charset="0"/>
              </a:rPr>
              <a:t>等价类</a:t>
            </a:r>
            <a:r>
              <a:rPr lang="en-US" altLang="zh-CN" sz="2400" dirty="0">
                <a:latin typeface="Times New Roman" panose="02020603050405020304" pitchFamily="18" charset="0"/>
                <a:ea typeface="+mj-ea"/>
                <a:cs typeface="Times New Roman" panose="02020603050405020304" pitchFamily="18" charset="0"/>
              </a:rPr>
              <a:t> 2: 1 HIV+ and 49 HIV-</a:t>
            </a:r>
            <a:endParaRPr lang="en-US" altLang="zh-CN" sz="2400" dirty="0">
              <a:solidFill>
                <a:srgbClr val="4D4D4D"/>
              </a:solidFill>
              <a:latin typeface="Times New Roman" panose="02020603050405020304" pitchFamily="18" charset="0"/>
              <a:ea typeface="+mj-ea"/>
              <a:cs typeface="Times New Roman" panose="02020603050405020304" pitchFamily="18" charset="0"/>
            </a:endParaRPr>
          </a:p>
          <a:p>
            <a:pPr marL="342900" indent="-342900" algn="just">
              <a:lnSpc>
                <a:spcPct val="150000"/>
              </a:lnSpc>
              <a:spcAft>
                <a:spcPts val="600"/>
              </a:spcAft>
              <a:buFont typeface="Arial" panose="020B0604020202020204" pitchFamily="34" charset="0"/>
              <a:buChar char="•"/>
            </a:pPr>
            <a:r>
              <a:rPr lang="zh-CN" altLang="en-US" sz="2400" b="1" dirty="0">
                <a:solidFill>
                  <a:srgbClr val="00B050"/>
                </a:solidFill>
                <a:latin typeface="Times New Roman" panose="02020603050405020304" pitchFamily="18" charset="0"/>
                <a:ea typeface="+mj-ea"/>
                <a:cs typeface="Times New Roman" panose="02020603050405020304" pitchFamily="18" charset="0"/>
              </a:rPr>
              <a:t>因为</a:t>
            </a:r>
            <a:r>
              <a:rPr lang="en-US" altLang="zh-CN" sz="2400" b="1" i="1" dirty="0">
                <a:solidFill>
                  <a:srgbClr val="00B050"/>
                </a:solidFill>
                <a:latin typeface="Times New Roman" panose="02020603050405020304" pitchFamily="18" charset="0"/>
                <a:ea typeface="+mj-ea"/>
                <a:cs typeface="Times New Roman" panose="02020603050405020304" pitchFamily="18" charset="0"/>
              </a:rPr>
              <a:t>l</a:t>
            </a:r>
            <a:r>
              <a:rPr lang="en-US" altLang="zh-CN" sz="2400" b="1" dirty="0">
                <a:solidFill>
                  <a:srgbClr val="00B050"/>
                </a:solidFill>
                <a:latin typeface="Times New Roman" panose="02020603050405020304" pitchFamily="18" charset="0"/>
                <a:ea typeface="+mj-ea"/>
                <a:cs typeface="Times New Roman" panose="02020603050405020304" pitchFamily="18" charset="0"/>
              </a:rPr>
              <a:t>-diversity</a:t>
            </a:r>
            <a:r>
              <a:rPr lang="zh-CN" altLang="en-US" sz="2400" b="1" dirty="0">
                <a:solidFill>
                  <a:srgbClr val="00B050"/>
                </a:solidFill>
                <a:latin typeface="Times New Roman" panose="02020603050405020304" pitchFamily="18" charset="0"/>
                <a:ea typeface="+mj-ea"/>
                <a:cs typeface="Times New Roman" panose="02020603050405020304" pitchFamily="18" charset="0"/>
              </a:rPr>
              <a:t>并没有考虑敏感属性的总体的分布。</a:t>
            </a:r>
            <a:endParaRPr lang="en-US" altLang="zh-CN" sz="2400" dirty="0">
              <a:solidFill>
                <a:srgbClr val="4D4D4D"/>
              </a:solidFill>
              <a:latin typeface="Times New Roman" panose="02020603050405020304" pitchFamily="18" charset="0"/>
              <a:ea typeface="+mj-ea"/>
              <a:cs typeface="Times New Roman" panose="02020603050405020304" pitchFamily="18" charset="0"/>
            </a:endParaRPr>
          </a:p>
        </p:txBody>
      </p:sp>
    </p:spTree>
    <p:extLst>
      <p:ext uri="{BB962C8B-B14F-4D97-AF65-F5344CB8AC3E}">
        <p14:creationId xmlns:p14="http://schemas.microsoft.com/office/powerpoint/2010/main" val="16579849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5" end="5"/>
                                            </p:txEl>
                                          </p:spTgt>
                                        </p:tgtEl>
                                        <p:attrNameLst>
                                          <p:attrName>style.visibility</p:attrName>
                                        </p:attrNameLst>
                                      </p:cBhvr>
                                      <p:to>
                                        <p:strVal val="visible"/>
                                      </p:to>
                                    </p:set>
                                    <p:anim calcmode="lin" valueType="num">
                                      <p:cBhvr additive="base">
                                        <p:cTn id="7"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1C43D76-AD5D-1D4B-A76D-9F293E52EFB1}"/>
              </a:ext>
            </a:extLst>
          </p:cNvPr>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l-diversity</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a:t>
            </a:r>
            <a:r>
              <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l-</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多样性）</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6" name="矩形 5">
            <a:extLst>
              <a:ext uri="{FF2B5EF4-FFF2-40B4-BE49-F238E27FC236}">
                <a16:creationId xmlns:a16="http://schemas.microsoft.com/office/drawing/2014/main" id="{C9321B38-469B-6C49-BFE9-0116CE6FE29E}"/>
              </a:ext>
            </a:extLst>
          </p:cNvPr>
          <p:cNvSpPr/>
          <p:nvPr/>
        </p:nvSpPr>
        <p:spPr>
          <a:xfrm>
            <a:off x="368011" y="875960"/>
            <a:ext cx="11236556" cy="1961306"/>
          </a:xfrm>
          <a:prstGeom prst="rect">
            <a:avLst/>
          </a:prstGeom>
        </p:spPr>
        <p:txBody>
          <a:bodyPr wrap="square">
            <a:spAutoFit/>
          </a:bodyPr>
          <a:lstStyle/>
          <a:p>
            <a:pPr>
              <a:lnSpc>
                <a:spcPct val="150000"/>
              </a:lnSpc>
              <a:spcAft>
                <a:spcPts val="600"/>
              </a:spcAft>
            </a:pPr>
            <a:r>
              <a:rPr lang="zh-CN" altLang="en-US" sz="2000" b="1" dirty="0">
                <a:solidFill>
                  <a:srgbClr val="C00000"/>
                </a:solidFill>
                <a:latin typeface="Times New Roman" panose="02020603050405020304" pitchFamily="18" charset="0"/>
                <a:ea typeface="+mj-ea"/>
                <a:cs typeface="Times New Roman" panose="02020603050405020304" pitchFamily="18" charset="0"/>
              </a:rPr>
              <a:t>近似攻击（</a:t>
            </a:r>
            <a:r>
              <a:rPr lang="en-US" altLang="zh-CN" sz="2000" b="1" dirty="0">
                <a:solidFill>
                  <a:srgbClr val="C00000"/>
                </a:solidFill>
                <a:latin typeface="Times New Roman" panose="02020603050405020304" pitchFamily="18" charset="0"/>
                <a:ea typeface="+mj-ea"/>
                <a:cs typeface="Times New Roman" panose="02020603050405020304" pitchFamily="18" charset="0"/>
              </a:rPr>
              <a:t>Similarity Attack</a:t>
            </a:r>
            <a:r>
              <a:rPr lang="zh-CN" altLang="en-US" sz="2000" b="1" dirty="0">
                <a:solidFill>
                  <a:srgbClr val="C00000"/>
                </a:solidFill>
                <a:latin typeface="Times New Roman" panose="02020603050405020304" pitchFamily="18" charset="0"/>
                <a:ea typeface="+mj-ea"/>
                <a:cs typeface="Times New Roman" panose="02020603050405020304" pitchFamily="18" charset="0"/>
              </a:rPr>
              <a:t>）：</a:t>
            </a:r>
            <a:endParaRPr lang="en-US" altLang="zh-CN" sz="2000" b="1" dirty="0">
              <a:solidFill>
                <a:srgbClr val="C00000"/>
              </a:solidFill>
              <a:latin typeface="Times New Roman" panose="02020603050405020304" pitchFamily="18" charset="0"/>
              <a:ea typeface="+mj-ea"/>
              <a:cs typeface="Times New Roman" panose="02020603050405020304" pitchFamily="18" charset="0"/>
            </a:endParaRPr>
          </a:p>
          <a:p>
            <a:pPr marL="342900" indent="-342900">
              <a:lnSpc>
                <a:spcPct val="150000"/>
              </a:lnSpc>
              <a:spcAft>
                <a:spcPts val="600"/>
              </a:spcAft>
              <a:buFont typeface="Arial" panose="020B0604020202020204" pitchFamily="34" charset="0"/>
              <a:buChar char="•"/>
            </a:pPr>
            <a:r>
              <a:rPr lang="en-US" altLang="zh-CN" sz="2000" i="1" dirty="0">
                <a:solidFill>
                  <a:srgbClr val="00B050"/>
                </a:solidFill>
                <a:latin typeface="Times New Roman" panose="02020603050405020304" pitchFamily="18" charset="0"/>
                <a:ea typeface="+mj-ea"/>
                <a:cs typeface="Times New Roman" panose="02020603050405020304" pitchFamily="18" charset="0"/>
              </a:rPr>
              <a:t>l</a:t>
            </a:r>
            <a:r>
              <a:rPr lang="en-US" altLang="zh-CN" sz="2000" dirty="0">
                <a:solidFill>
                  <a:srgbClr val="00B050"/>
                </a:solidFill>
                <a:latin typeface="Times New Roman" panose="02020603050405020304" pitchFamily="18" charset="0"/>
                <a:ea typeface="+mj-ea"/>
                <a:cs typeface="Times New Roman" panose="02020603050405020304" pitchFamily="18" charset="0"/>
              </a:rPr>
              <a:t>-diversity</a:t>
            </a:r>
            <a:r>
              <a:rPr lang="zh-CN" altLang="en-US" sz="2000" dirty="0">
                <a:solidFill>
                  <a:srgbClr val="00B050"/>
                </a:solidFill>
                <a:latin typeface="Times New Roman" panose="02020603050405020304" pitchFamily="18" charset="0"/>
                <a:ea typeface="+mj-ea"/>
                <a:cs typeface="Times New Roman" panose="02020603050405020304" pitchFamily="18" charset="0"/>
              </a:rPr>
              <a:t>并没有考虑语义信息</a:t>
            </a:r>
            <a:r>
              <a:rPr lang="zh-CN" altLang="en-US" sz="2000" dirty="0">
                <a:latin typeface="Times New Roman" panose="02020603050405020304" pitchFamily="18" charset="0"/>
                <a:ea typeface="+mj-ea"/>
                <a:cs typeface="Times New Roman" panose="02020603050405020304" pitchFamily="18" charset="0"/>
              </a:rPr>
              <a:t>，例如，如果敏感属性是”工资“，某一等价类中的取值全在</a:t>
            </a:r>
            <a:r>
              <a:rPr lang="en-US" altLang="zh-CN" sz="2000" dirty="0">
                <a:latin typeface="Times New Roman" panose="02020603050405020304" pitchFamily="18" charset="0"/>
                <a:ea typeface="+mj-ea"/>
                <a:cs typeface="Times New Roman" panose="02020603050405020304" pitchFamily="18" charset="0"/>
              </a:rPr>
              <a:t>3k-5k</a:t>
            </a:r>
            <a:r>
              <a:rPr lang="zh-CN" altLang="en-US" sz="2000" dirty="0">
                <a:latin typeface="Times New Roman" panose="02020603050405020304" pitchFamily="18" charset="0"/>
                <a:ea typeface="+mj-ea"/>
                <a:cs typeface="Times New Roman" panose="02020603050405020304" pitchFamily="18" charset="0"/>
              </a:rPr>
              <a:t>之间，那么攻击者只要知道用户在这一等价类中就可以知道其工资处于较低水平，具体数值观察者并不关心。</a:t>
            </a:r>
          </a:p>
        </p:txBody>
      </p:sp>
      <p:pic>
        <p:nvPicPr>
          <p:cNvPr id="5" name="table">
            <a:extLst>
              <a:ext uri="{FF2B5EF4-FFF2-40B4-BE49-F238E27FC236}">
                <a16:creationId xmlns:a16="http://schemas.microsoft.com/office/drawing/2014/main" id="{47038156-8F19-3E40-B91C-89A0312C15F7}"/>
              </a:ext>
            </a:extLst>
          </p:cNvPr>
          <p:cNvPicPr>
            <a:picLocks noChangeAspect="1"/>
          </p:cNvPicPr>
          <p:nvPr/>
        </p:nvPicPr>
        <p:blipFill>
          <a:blip r:embed="rId3"/>
          <a:stretch>
            <a:fillRect/>
          </a:stretch>
        </p:blipFill>
        <p:spPr>
          <a:xfrm>
            <a:off x="2740395" y="3411878"/>
            <a:ext cx="2209800" cy="1051392"/>
          </a:xfrm>
          <a:prstGeom prst="rect">
            <a:avLst/>
          </a:prstGeom>
        </p:spPr>
      </p:pic>
      <p:pic>
        <p:nvPicPr>
          <p:cNvPr id="7" name="table">
            <a:extLst>
              <a:ext uri="{FF2B5EF4-FFF2-40B4-BE49-F238E27FC236}">
                <a16:creationId xmlns:a16="http://schemas.microsoft.com/office/drawing/2014/main" id="{18E7DCA9-BFA8-3046-8F36-805C935AFC6E}"/>
              </a:ext>
            </a:extLst>
          </p:cNvPr>
          <p:cNvPicPr>
            <a:picLocks noChangeAspect="1"/>
          </p:cNvPicPr>
          <p:nvPr/>
        </p:nvPicPr>
        <p:blipFill>
          <a:blip r:embed="rId4"/>
          <a:stretch>
            <a:fillRect/>
          </a:stretch>
        </p:blipFill>
        <p:spPr>
          <a:xfrm>
            <a:off x="5864595" y="3167403"/>
            <a:ext cx="3767137" cy="2895600"/>
          </a:xfrm>
          <a:prstGeom prst="rect">
            <a:avLst/>
          </a:prstGeom>
        </p:spPr>
      </p:pic>
      <p:sp>
        <p:nvSpPr>
          <p:cNvPr id="8" name="Rectangle 73">
            <a:extLst>
              <a:ext uri="{FF2B5EF4-FFF2-40B4-BE49-F238E27FC236}">
                <a16:creationId xmlns:a16="http://schemas.microsoft.com/office/drawing/2014/main" id="{44687BCF-EBEE-174F-9A14-DC6C6D4B2752}"/>
              </a:ext>
            </a:extLst>
          </p:cNvPr>
          <p:cNvSpPr>
            <a:spLocks noChangeArrowheads="1"/>
          </p:cNvSpPr>
          <p:nvPr/>
        </p:nvSpPr>
        <p:spPr bwMode="auto">
          <a:xfrm>
            <a:off x="5821732" y="2710203"/>
            <a:ext cx="3352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5pPr>
            <a:lvl6pPr marL="2286000" algn="l" defTabSz="914400" rtl="0" eaLnBrk="1" latinLnBrk="0" hangingPunct="1">
              <a:defRPr sz="2400" kern="1200">
                <a:solidFill>
                  <a:schemeClr val="bg2"/>
                </a:solidFill>
                <a:latin typeface="Tahoma" panose="020B0604030504040204" pitchFamily="34" charset="0"/>
                <a:ea typeface="+mn-ea"/>
                <a:cs typeface="+mn-cs"/>
              </a:defRPr>
            </a:lvl6pPr>
            <a:lvl7pPr marL="2743200" algn="l" defTabSz="914400" rtl="0" eaLnBrk="1" latinLnBrk="0" hangingPunct="1">
              <a:defRPr sz="2400" kern="1200">
                <a:solidFill>
                  <a:schemeClr val="bg2"/>
                </a:solidFill>
                <a:latin typeface="Tahoma" panose="020B0604030504040204" pitchFamily="34" charset="0"/>
                <a:ea typeface="+mn-ea"/>
                <a:cs typeface="+mn-cs"/>
              </a:defRPr>
            </a:lvl7pPr>
            <a:lvl8pPr marL="3200400" algn="l" defTabSz="914400" rtl="0" eaLnBrk="1" latinLnBrk="0" hangingPunct="1">
              <a:defRPr sz="2400" kern="1200">
                <a:solidFill>
                  <a:schemeClr val="bg2"/>
                </a:solidFill>
                <a:latin typeface="Tahoma" panose="020B0604030504040204" pitchFamily="34" charset="0"/>
                <a:ea typeface="+mn-ea"/>
                <a:cs typeface="+mn-cs"/>
              </a:defRPr>
            </a:lvl8pPr>
            <a:lvl9pPr marL="3657600" algn="l" defTabSz="914400" rtl="0" eaLnBrk="1" latinLnBrk="0" hangingPunct="1">
              <a:defRPr sz="2400" kern="1200">
                <a:solidFill>
                  <a:schemeClr val="bg2"/>
                </a:solidFill>
                <a:latin typeface="Tahoma" panose="020B0604030504040204" pitchFamily="34" charset="0"/>
                <a:ea typeface="+mn-ea"/>
                <a:cs typeface="+mn-cs"/>
              </a:defRPr>
            </a:lvl9pPr>
          </a:lstStyle>
          <a:p>
            <a:pPr eaLnBrk="1" hangingPunct="1">
              <a:buFont typeface="Wingdings" pitchFamily="2" charset="2"/>
              <a:buNone/>
            </a:pPr>
            <a:r>
              <a:rPr lang="en-US" altLang="zh-CN" sz="2000" dirty="0">
                <a:solidFill>
                  <a:schemeClr val="tx1"/>
                </a:solidFill>
                <a:ea typeface="宋体" panose="02010600030101010101" pitchFamily="2" charset="-122"/>
              </a:rPr>
              <a:t>A 3-diverse patient table</a:t>
            </a:r>
          </a:p>
        </p:txBody>
      </p:sp>
      <p:sp>
        <p:nvSpPr>
          <p:cNvPr id="9" name="Rectangle 74">
            <a:extLst>
              <a:ext uri="{FF2B5EF4-FFF2-40B4-BE49-F238E27FC236}">
                <a16:creationId xmlns:a16="http://schemas.microsoft.com/office/drawing/2014/main" id="{C817910F-C7DF-BB4C-A134-9F2C1205DEDF}"/>
              </a:ext>
            </a:extLst>
          </p:cNvPr>
          <p:cNvSpPr>
            <a:spLocks noChangeArrowheads="1"/>
          </p:cNvSpPr>
          <p:nvPr/>
        </p:nvSpPr>
        <p:spPr bwMode="auto">
          <a:xfrm>
            <a:off x="1859332" y="4767603"/>
            <a:ext cx="3886200" cy="190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5pPr>
            <a:lvl6pPr marL="2286000" algn="l" defTabSz="914400" rtl="0" eaLnBrk="1" latinLnBrk="0" hangingPunct="1">
              <a:defRPr sz="2400" kern="1200">
                <a:solidFill>
                  <a:schemeClr val="bg2"/>
                </a:solidFill>
                <a:latin typeface="Tahoma" panose="020B0604030504040204" pitchFamily="34" charset="0"/>
                <a:ea typeface="+mn-ea"/>
                <a:cs typeface="+mn-cs"/>
              </a:defRPr>
            </a:lvl6pPr>
            <a:lvl7pPr marL="2743200" algn="l" defTabSz="914400" rtl="0" eaLnBrk="1" latinLnBrk="0" hangingPunct="1">
              <a:defRPr sz="2400" kern="1200">
                <a:solidFill>
                  <a:schemeClr val="bg2"/>
                </a:solidFill>
                <a:latin typeface="Tahoma" panose="020B0604030504040204" pitchFamily="34" charset="0"/>
                <a:ea typeface="+mn-ea"/>
                <a:cs typeface="+mn-cs"/>
              </a:defRPr>
            </a:lvl7pPr>
            <a:lvl8pPr marL="3200400" algn="l" defTabSz="914400" rtl="0" eaLnBrk="1" latinLnBrk="0" hangingPunct="1">
              <a:defRPr sz="2400" kern="1200">
                <a:solidFill>
                  <a:schemeClr val="bg2"/>
                </a:solidFill>
                <a:latin typeface="Tahoma" panose="020B0604030504040204" pitchFamily="34" charset="0"/>
                <a:ea typeface="+mn-ea"/>
                <a:cs typeface="+mn-cs"/>
              </a:defRPr>
            </a:lvl8pPr>
            <a:lvl9pPr marL="3657600" algn="l" defTabSz="914400" rtl="0" eaLnBrk="1" latinLnBrk="0" hangingPunct="1">
              <a:defRPr sz="2400" kern="1200">
                <a:solidFill>
                  <a:schemeClr val="bg2"/>
                </a:solidFill>
                <a:latin typeface="Tahoma" panose="020B0604030504040204" pitchFamily="34" charset="0"/>
                <a:ea typeface="+mn-ea"/>
                <a:cs typeface="+mn-cs"/>
              </a:defRPr>
            </a:lvl9pPr>
          </a:lstStyle>
          <a:p>
            <a:pPr eaLnBrk="1" hangingPunct="1">
              <a:buFont typeface="Wingdings" pitchFamily="2" charset="2"/>
              <a:buNone/>
            </a:pPr>
            <a:r>
              <a:rPr lang="en-US" altLang="zh-CN" sz="2000" b="1" dirty="0">
                <a:solidFill>
                  <a:srgbClr val="00B050"/>
                </a:solidFill>
                <a:ea typeface="宋体" panose="02010600030101010101" pitchFamily="2" charset="-122"/>
              </a:rPr>
              <a:t>Conclusion</a:t>
            </a:r>
            <a:endParaRPr lang="en-US" altLang="zh-CN" sz="2000" dirty="0">
              <a:solidFill>
                <a:srgbClr val="00B050"/>
              </a:solidFill>
              <a:ea typeface="宋体" panose="02010600030101010101" pitchFamily="2" charset="-122"/>
            </a:endParaRPr>
          </a:p>
          <a:p>
            <a:pPr eaLnBrk="1" hangingPunct="1">
              <a:buFont typeface="Wingdings" pitchFamily="2" charset="2"/>
              <a:buAutoNum type="arabicPeriod"/>
            </a:pPr>
            <a:r>
              <a:rPr lang="en-US" altLang="zh-CN" sz="2000" dirty="0">
                <a:solidFill>
                  <a:srgbClr val="00B050"/>
                </a:solidFill>
                <a:ea typeface="宋体" panose="02010600030101010101" pitchFamily="2" charset="-122"/>
              </a:rPr>
              <a:t>Bob’s salary is in [20k,40k], which is relatively low</a:t>
            </a:r>
          </a:p>
          <a:p>
            <a:pPr eaLnBrk="1" hangingPunct="1">
              <a:buFont typeface="Wingdings" pitchFamily="2" charset="2"/>
              <a:buAutoNum type="arabicPeriod"/>
            </a:pPr>
            <a:r>
              <a:rPr lang="en-US" altLang="zh-CN" sz="2000" dirty="0">
                <a:solidFill>
                  <a:srgbClr val="00B050"/>
                </a:solidFill>
                <a:ea typeface="宋体" panose="02010600030101010101" pitchFamily="2" charset="-122"/>
              </a:rPr>
              <a:t>Bob has some stomach-related disease</a:t>
            </a:r>
          </a:p>
        </p:txBody>
      </p:sp>
      <p:sp>
        <p:nvSpPr>
          <p:cNvPr id="10" name="Line 75">
            <a:extLst>
              <a:ext uri="{FF2B5EF4-FFF2-40B4-BE49-F238E27FC236}">
                <a16:creationId xmlns:a16="http://schemas.microsoft.com/office/drawing/2014/main" id="{795D775A-58E2-B947-955D-63E0BD8CF211}"/>
              </a:ext>
            </a:extLst>
          </p:cNvPr>
          <p:cNvSpPr>
            <a:spLocks noChangeShapeType="1"/>
          </p:cNvSpPr>
          <p:nvPr/>
        </p:nvSpPr>
        <p:spPr bwMode="auto">
          <a:xfrm>
            <a:off x="4950195" y="3777003"/>
            <a:ext cx="914400" cy="381000"/>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5pPr>
            <a:lvl6pPr marL="2286000" algn="l" defTabSz="914400" rtl="0" eaLnBrk="1" latinLnBrk="0" hangingPunct="1">
              <a:defRPr sz="2400" kern="1200">
                <a:solidFill>
                  <a:schemeClr val="bg2"/>
                </a:solidFill>
                <a:latin typeface="Tahoma" panose="020B0604030504040204" pitchFamily="34" charset="0"/>
                <a:ea typeface="+mn-ea"/>
                <a:cs typeface="+mn-cs"/>
              </a:defRPr>
            </a:lvl6pPr>
            <a:lvl7pPr marL="2743200" algn="l" defTabSz="914400" rtl="0" eaLnBrk="1" latinLnBrk="0" hangingPunct="1">
              <a:defRPr sz="2400" kern="1200">
                <a:solidFill>
                  <a:schemeClr val="bg2"/>
                </a:solidFill>
                <a:latin typeface="Tahoma" panose="020B0604030504040204" pitchFamily="34" charset="0"/>
                <a:ea typeface="+mn-ea"/>
                <a:cs typeface="+mn-cs"/>
              </a:defRPr>
            </a:lvl7pPr>
            <a:lvl8pPr marL="3200400" algn="l" defTabSz="914400" rtl="0" eaLnBrk="1" latinLnBrk="0" hangingPunct="1">
              <a:defRPr sz="2400" kern="1200">
                <a:solidFill>
                  <a:schemeClr val="bg2"/>
                </a:solidFill>
                <a:latin typeface="Tahoma" panose="020B0604030504040204" pitchFamily="34" charset="0"/>
                <a:ea typeface="+mn-ea"/>
                <a:cs typeface="+mn-cs"/>
              </a:defRPr>
            </a:lvl8pPr>
            <a:lvl9pPr marL="3657600" algn="l" defTabSz="914400" rtl="0" eaLnBrk="1" latinLnBrk="0" hangingPunct="1">
              <a:defRPr sz="2400" kern="1200">
                <a:solidFill>
                  <a:schemeClr val="bg2"/>
                </a:solidFill>
                <a:latin typeface="Tahoma" panose="020B0604030504040204" pitchFamily="34" charset="0"/>
                <a:ea typeface="+mn-ea"/>
                <a:cs typeface="+mn-cs"/>
              </a:defRPr>
            </a:lvl9pPr>
          </a:lstStyle>
          <a:p>
            <a:endParaRPr lang="zh-CN" altLang="en-US"/>
          </a:p>
        </p:txBody>
      </p:sp>
      <p:sp>
        <p:nvSpPr>
          <p:cNvPr id="11" name="Line 76">
            <a:extLst>
              <a:ext uri="{FF2B5EF4-FFF2-40B4-BE49-F238E27FC236}">
                <a16:creationId xmlns:a16="http://schemas.microsoft.com/office/drawing/2014/main" id="{19F6778B-91E6-A049-9C87-90167C435BC4}"/>
              </a:ext>
            </a:extLst>
          </p:cNvPr>
          <p:cNvSpPr>
            <a:spLocks noChangeShapeType="1"/>
          </p:cNvSpPr>
          <p:nvPr/>
        </p:nvSpPr>
        <p:spPr bwMode="auto">
          <a:xfrm flipV="1">
            <a:off x="4950195" y="3624603"/>
            <a:ext cx="914400" cy="152400"/>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5pPr>
            <a:lvl6pPr marL="2286000" algn="l" defTabSz="914400" rtl="0" eaLnBrk="1" latinLnBrk="0" hangingPunct="1">
              <a:defRPr sz="2400" kern="1200">
                <a:solidFill>
                  <a:schemeClr val="bg2"/>
                </a:solidFill>
                <a:latin typeface="Tahoma" panose="020B0604030504040204" pitchFamily="34" charset="0"/>
                <a:ea typeface="+mn-ea"/>
                <a:cs typeface="+mn-cs"/>
              </a:defRPr>
            </a:lvl6pPr>
            <a:lvl7pPr marL="2743200" algn="l" defTabSz="914400" rtl="0" eaLnBrk="1" latinLnBrk="0" hangingPunct="1">
              <a:defRPr sz="2400" kern="1200">
                <a:solidFill>
                  <a:schemeClr val="bg2"/>
                </a:solidFill>
                <a:latin typeface="Tahoma" panose="020B0604030504040204" pitchFamily="34" charset="0"/>
                <a:ea typeface="+mn-ea"/>
                <a:cs typeface="+mn-cs"/>
              </a:defRPr>
            </a:lvl7pPr>
            <a:lvl8pPr marL="3200400" algn="l" defTabSz="914400" rtl="0" eaLnBrk="1" latinLnBrk="0" hangingPunct="1">
              <a:defRPr sz="2400" kern="1200">
                <a:solidFill>
                  <a:schemeClr val="bg2"/>
                </a:solidFill>
                <a:latin typeface="Tahoma" panose="020B0604030504040204" pitchFamily="34" charset="0"/>
                <a:ea typeface="+mn-ea"/>
                <a:cs typeface="+mn-cs"/>
              </a:defRPr>
            </a:lvl8pPr>
            <a:lvl9pPr marL="3657600" algn="l" defTabSz="914400" rtl="0" eaLnBrk="1" latinLnBrk="0" hangingPunct="1">
              <a:defRPr sz="2400" kern="1200">
                <a:solidFill>
                  <a:schemeClr val="bg2"/>
                </a:solidFill>
                <a:latin typeface="Tahoma" panose="020B0604030504040204" pitchFamily="34" charset="0"/>
                <a:ea typeface="+mn-ea"/>
                <a:cs typeface="+mn-cs"/>
              </a:defRPr>
            </a:lvl9pPr>
          </a:lstStyle>
          <a:p>
            <a:endParaRPr lang="zh-CN" altLang="en-US"/>
          </a:p>
        </p:txBody>
      </p:sp>
      <p:sp>
        <p:nvSpPr>
          <p:cNvPr id="12" name="Line 77">
            <a:extLst>
              <a:ext uri="{FF2B5EF4-FFF2-40B4-BE49-F238E27FC236}">
                <a16:creationId xmlns:a16="http://schemas.microsoft.com/office/drawing/2014/main" id="{1F0B8C13-C7B6-DF4D-A221-75743263B2C6}"/>
              </a:ext>
            </a:extLst>
          </p:cNvPr>
          <p:cNvSpPr>
            <a:spLocks noChangeShapeType="1"/>
          </p:cNvSpPr>
          <p:nvPr/>
        </p:nvSpPr>
        <p:spPr bwMode="auto">
          <a:xfrm>
            <a:off x="4950195" y="3777003"/>
            <a:ext cx="914400" cy="76200"/>
          </a:xfrm>
          <a:prstGeom prst="line">
            <a:avLst/>
          </a:prstGeom>
          <a:noFill/>
          <a:ln w="19050">
            <a:solidFill>
              <a:srgbClr val="FF0000"/>
            </a:solidFill>
            <a:round/>
            <a:headEnd/>
            <a:tailEnd type="triangle" w="lg" len="lg"/>
          </a:ln>
          <a:extLst>
            <a:ext uri="{909E8E84-426E-40DD-AFC4-6F175D3DCCD1}">
              <a14:hiddenFill xmlns:a14="http://schemas.microsoft.com/office/drawing/2010/main">
                <a:noFill/>
              </a14:hiddenFill>
            </a:ext>
          </a:extLst>
        </p:spPr>
        <p:txBody>
          <a:bodyPr wrap="none" anchor="ctr"/>
          <a:lstStyle>
            <a:defPPr>
              <a:defRPr lang="en-US"/>
            </a:defPPr>
            <a:lvl1pPr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5pPr>
            <a:lvl6pPr marL="2286000" algn="l" defTabSz="914400" rtl="0" eaLnBrk="1" latinLnBrk="0" hangingPunct="1">
              <a:defRPr sz="2400" kern="1200">
                <a:solidFill>
                  <a:schemeClr val="bg2"/>
                </a:solidFill>
                <a:latin typeface="Tahoma" panose="020B0604030504040204" pitchFamily="34" charset="0"/>
                <a:ea typeface="+mn-ea"/>
                <a:cs typeface="+mn-cs"/>
              </a:defRPr>
            </a:lvl6pPr>
            <a:lvl7pPr marL="2743200" algn="l" defTabSz="914400" rtl="0" eaLnBrk="1" latinLnBrk="0" hangingPunct="1">
              <a:defRPr sz="2400" kern="1200">
                <a:solidFill>
                  <a:schemeClr val="bg2"/>
                </a:solidFill>
                <a:latin typeface="Tahoma" panose="020B0604030504040204" pitchFamily="34" charset="0"/>
                <a:ea typeface="+mn-ea"/>
                <a:cs typeface="+mn-cs"/>
              </a:defRPr>
            </a:lvl7pPr>
            <a:lvl8pPr marL="3200400" algn="l" defTabSz="914400" rtl="0" eaLnBrk="1" latinLnBrk="0" hangingPunct="1">
              <a:defRPr sz="2400" kern="1200">
                <a:solidFill>
                  <a:schemeClr val="bg2"/>
                </a:solidFill>
                <a:latin typeface="Tahoma" panose="020B0604030504040204" pitchFamily="34" charset="0"/>
                <a:ea typeface="+mn-ea"/>
                <a:cs typeface="+mn-cs"/>
              </a:defRPr>
            </a:lvl8pPr>
            <a:lvl9pPr marL="3657600" algn="l" defTabSz="914400" rtl="0" eaLnBrk="1" latinLnBrk="0" hangingPunct="1">
              <a:defRPr sz="2400" kern="1200">
                <a:solidFill>
                  <a:schemeClr val="bg2"/>
                </a:solidFill>
                <a:latin typeface="Tahoma" panose="020B0604030504040204" pitchFamily="34" charset="0"/>
                <a:ea typeface="+mn-ea"/>
                <a:cs typeface="+mn-cs"/>
              </a:defRPr>
            </a:lvl9pPr>
          </a:lstStyle>
          <a:p>
            <a:endParaRPr lang="zh-CN" altLang="en-US"/>
          </a:p>
        </p:txBody>
      </p:sp>
      <p:sp>
        <p:nvSpPr>
          <p:cNvPr id="13" name="AutoShape 78">
            <a:extLst>
              <a:ext uri="{FF2B5EF4-FFF2-40B4-BE49-F238E27FC236}">
                <a16:creationId xmlns:a16="http://schemas.microsoft.com/office/drawing/2014/main" id="{FB1F7B1B-66E1-5841-9AC3-D6EA91CEF7A5}"/>
              </a:ext>
            </a:extLst>
          </p:cNvPr>
          <p:cNvSpPr>
            <a:spLocks noChangeArrowheads="1"/>
          </p:cNvSpPr>
          <p:nvPr/>
        </p:nvSpPr>
        <p:spPr bwMode="auto">
          <a:xfrm>
            <a:off x="5861420" y="3472203"/>
            <a:ext cx="3736975" cy="838200"/>
          </a:xfrm>
          <a:prstGeom prst="roundRect">
            <a:avLst>
              <a:gd name="adj" fmla="val 16667"/>
            </a:avLst>
          </a:prstGeom>
          <a:noFill/>
          <a:ln w="254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defPPr>
              <a:defRPr lang="en-US"/>
            </a:defPPr>
            <a:lvl1pPr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5pPr>
            <a:lvl6pPr marL="2286000" algn="l" defTabSz="914400" rtl="0" eaLnBrk="1" latinLnBrk="0" hangingPunct="1">
              <a:defRPr sz="2400" kern="1200">
                <a:solidFill>
                  <a:schemeClr val="bg2"/>
                </a:solidFill>
                <a:latin typeface="Tahoma" panose="020B0604030504040204" pitchFamily="34" charset="0"/>
                <a:ea typeface="+mn-ea"/>
                <a:cs typeface="+mn-cs"/>
              </a:defRPr>
            </a:lvl6pPr>
            <a:lvl7pPr marL="2743200" algn="l" defTabSz="914400" rtl="0" eaLnBrk="1" latinLnBrk="0" hangingPunct="1">
              <a:defRPr sz="2400" kern="1200">
                <a:solidFill>
                  <a:schemeClr val="bg2"/>
                </a:solidFill>
                <a:latin typeface="Tahoma" panose="020B0604030504040204" pitchFamily="34" charset="0"/>
                <a:ea typeface="+mn-ea"/>
                <a:cs typeface="+mn-cs"/>
              </a:defRPr>
            </a:lvl7pPr>
            <a:lvl8pPr marL="3200400" algn="l" defTabSz="914400" rtl="0" eaLnBrk="1" latinLnBrk="0" hangingPunct="1">
              <a:defRPr sz="2400" kern="1200">
                <a:solidFill>
                  <a:schemeClr val="bg2"/>
                </a:solidFill>
                <a:latin typeface="Tahoma" panose="020B0604030504040204" pitchFamily="34" charset="0"/>
                <a:ea typeface="+mn-ea"/>
                <a:cs typeface="+mn-cs"/>
              </a:defRPr>
            </a:lvl8pPr>
            <a:lvl9pPr marL="3657600" algn="l" defTabSz="914400" rtl="0" eaLnBrk="1" latinLnBrk="0" hangingPunct="1">
              <a:defRPr sz="2400" kern="1200">
                <a:solidFill>
                  <a:schemeClr val="bg2"/>
                </a:solidFill>
                <a:latin typeface="Tahoma" panose="020B0604030504040204" pitchFamily="34" charset="0"/>
                <a:ea typeface="+mn-ea"/>
                <a:cs typeface="+mn-cs"/>
              </a:defRPr>
            </a:lvl9pPr>
          </a:lstStyle>
          <a:p>
            <a:endParaRPr lang="zh-CN" altLang="zh-CN"/>
          </a:p>
        </p:txBody>
      </p:sp>
      <p:sp>
        <p:nvSpPr>
          <p:cNvPr id="15" name="Rectangle 81">
            <a:extLst>
              <a:ext uri="{FF2B5EF4-FFF2-40B4-BE49-F238E27FC236}">
                <a16:creationId xmlns:a16="http://schemas.microsoft.com/office/drawing/2014/main" id="{9E4D8127-2A3D-A242-9ABC-D270AB21D8A2}"/>
              </a:ext>
            </a:extLst>
          </p:cNvPr>
          <p:cNvSpPr>
            <a:spLocks noChangeArrowheads="1"/>
          </p:cNvSpPr>
          <p:nvPr/>
        </p:nvSpPr>
        <p:spPr bwMode="auto">
          <a:xfrm>
            <a:off x="2730870" y="2938803"/>
            <a:ext cx="2100262"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en-US"/>
            </a:defPPr>
            <a:lvl1pPr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5pPr>
            <a:lvl6pPr marL="2286000" algn="l" defTabSz="914400" rtl="0" eaLnBrk="1" latinLnBrk="0" hangingPunct="1">
              <a:defRPr sz="2400" kern="1200">
                <a:solidFill>
                  <a:schemeClr val="bg2"/>
                </a:solidFill>
                <a:latin typeface="Tahoma" panose="020B0604030504040204" pitchFamily="34" charset="0"/>
                <a:ea typeface="+mn-ea"/>
                <a:cs typeface="+mn-cs"/>
              </a:defRPr>
            </a:lvl6pPr>
            <a:lvl7pPr marL="2743200" algn="l" defTabSz="914400" rtl="0" eaLnBrk="1" latinLnBrk="0" hangingPunct="1">
              <a:defRPr sz="2400" kern="1200">
                <a:solidFill>
                  <a:schemeClr val="bg2"/>
                </a:solidFill>
                <a:latin typeface="Tahoma" panose="020B0604030504040204" pitchFamily="34" charset="0"/>
                <a:ea typeface="+mn-ea"/>
                <a:cs typeface="+mn-cs"/>
              </a:defRPr>
            </a:lvl7pPr>
            <a:lvl8pPr marL="3200400" algn="l" defTabSz="914400" rtl="0" eaLnBrk="1" latinLnBrk="0" hangingPunct="1">
              <a:defRPr sz="2400" kern="1200">
                <a:solidFill>
                  <a:schemeClr val="bg2"/>
                </a:solidFill>
                <a:latin typeface="Tahoma" panose="020B0604030504040204" pitchFamily="34" charset="0"/>
                <a:ea typeface="+mn-ea"/>
                <a:cs typeface="+mn-cs"/>
              </a:defRPr>
            </a:lvl8pPr>
            <a:lvl9pPr marL="3657600" algn="l" defTabSz="914400" rtl="0" eaLnBrk="1" latinLnBrk="0" hangingPunct="1">
              <a:defRPr sz="2400" kern="1200">
                <a:solidFill>
                  <a:schemeClr val="bg2"/>
                </a:solidFill>
                <a:latin typeface="Tahoma" panose="020B0604030504040204" pitchFamily="34" charset="0"/>
                <a:ea typeface="+mn-ea"/>
                <a:cs typeface="+mn-cs"/>
              </a:defRPr>
            </a:lvl9pPr>
          </a:lstStyle>
          <a:p>
            <a:pPr eaLnBrk="1" hangingPunct="1">
              <a:buFont typeface="Wingdings" pitchFamily="2" charset="2"/>
              <a:buNone/>
            </a:pPr>
            <a:r>
              <a:rPr lang="en-US" altLang="zh-CN" sz="2000">
                <a:solidFill>
                  <a:srgbClr val="C00000"/>
                </a:solidFill>
                <a:ea typeface="宋体" panose="02010600030101010101" pitchFamily="2" charset="-122"/>
              </a:rPr>
              <a:t>Similarity attack</a:t>
            </a:r>
          </a:p>
        </p:txBody>
      </p:sp>
      <p:sp>
        <p:nvSpPr>
          <p:cNvPr id="16" name="Slide Number Placeholder 5">
            <a:extLst>
              <a:ext uri="{FF2B5EF4-FFF2-40B4-BE49-F238E27FC236}">
                <a16:creationId xmlns:a16="http://schemas.microsoft.com/office/drawing/2014/main" id="{0FE6E300-E71B-A147-BFF0-7A3552A02E20}"/>
              </a:ext>
            </a:extLst>
          </p:cNvPr>
          <p:cNvSpPr>
            <a:spLocks noGrp="1"/>
          </p:cNvSpPr>
          <p:nvPr/>
        </p:nvSpPr>
        <p:spPr bwMode="auto">
          <a:xfrm>
            <a:off x="8412532" y="7206003"/>
            <a:ext cx="1905000" cy="45720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en-US"/>
            </a:defPPr>
            <a:lvl1pPr algn="r" rtl="0" eaLnBrk="0" fontAlgn="base" hangingPunct="0">
              <a:spcBef>
                <a:spcPct val="50000"/>
              </a:spcBef>
              <a:spcAft>
                <a:spcPct val="0"/>
              </a:spcAft>
              <a:buClrTx/>
              <a:buFontTx/>
              <a:buNone/>
              <a:defRPr sz="1200" kern="1200">
                <a:solidFill>
                  <a:schemeClr val="bg2"/>
                </a:solidFill>
                <a:latin typeface="Arial" panose="020B0604020202020204" pitchFamily="34" charset="0"/>
                <a:ea typeface="宋体" panose="02010600030101010101" pitchFamily="2" charset="-122"/>
                <a:cs typeface="+mn-cs"/>
              </a:defRPr>
            </a:lvl1pPr>
            <a:lvl2pPr marL="4572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2pPr>
            <a:lvl3pPr marL="9144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3pPr>
            <a:lvl4pPr marL="13716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4pPr>
            <a:lvl5pPr marL="1828800" algn="l" rtl="0" eaLnBrk="0" fontAlgn="base" hangingPunct="0">
              <a:spcBef>
                <a:spcPct val="20000"/>
              </a:spcBef>
              <a:spcAft>
                <a:spcPct val="0"/>
              </a:spcAft>
              <a:buClr>
                <a:schemeClr val="accent2"/>
              </a:buClr>
              <a:buChar char="•"/>
              <a:defRPr sz="2400" kern="1200">
                <a:solidFill>
                  <a:schemeClr val="bg2"/>
                </a:solidFill>
                <a:latin typeface="Tahoma" panose="020B0604030504040204" pitchFamily="34" charset="0"/>
                <a:ea typeface="+mn-ea"/>
                <a:cs typeface="+mn-cs"/>
              </a:defRPr>
            </a:lvl5pPr>
            <a:lvl6pPr marL="2286000" algn="l" defTabSz="914400" rtl="0" eaLnBrk="1" latinLnBrk="0" hangingPunct="1">
              <a:defRPr sz="2400" kern="1200">
                <a:solidFill>
                  <a:schemeClr val="bg2"/>
                </a:solidFill>
                <a:latin typeface="Tahoma" panose="020B0604030504040204" pitchFamily="34" charset="0"/>
                <a:ea typeface="+mn-ea"/>
                <a:cs typeface="+mn-cs"/>
              </a:defRPr>
            </a:lvl6pPr>
            <a:lvl7pPr marL="2743200" algn="l" defTabSz="914400" rtl="0" eaLnBrk="1" latinLnBrk="0" hangingPunct="1">
              <a:defRPr sz="2400" kern="1200">
                <a:solidFill>
                  <a:schemeClr val="bg2"/>
                </a:solidFill>
                <a:latin typeface="Tahoma" panose="020B0604030504040204" pitchFamily="34" charset="0"/>
                <a:ea typeface="+mn-ea"/>
                <a:cs typeface="+mn-cs"/>
              </a:defRPr>
            </a:lvl7pPr>
            <a:lvl8pPr marL="3200400" algn="l" defTabSz="914400" rtl="0" eaLnBrk="1" latinLnBrk="0" hangingPunct="1">
              <a:defRPr sz="2400" kern="1200">
                <a:solidFill>
                  <a:schemeClr val="bg2"/>
                </a:solidFill>
                <a:latin typeface="Tahoma" panose="020B0604030504040204" pitchFamily="34" charset="0"/>
                <a:ea typeface="+mn-ea"/>
                <a:cs typeface="+mn-cs"/>
              </a:defRPr>
            </a:lvl8pPr>
            <a:lvl9pPr marL="3657600" algn="l" defTabSz="914400" rtl="0" eaLnBrk="1" latinLnBrk="0" hangingPunct="1">
              <a:defRPr sz="2400" kern="1200">
                <a:solidFill>
                  <a:schemeClr val="bg2"/>
                </a:solidFill>
                <a:latin typeface="Tahoma" panose="020B0604030504040204" pitchFamily="34" charset="0"/>
                <a:ea typeface="+mn-ea"/>
                <a:cs typeface="+mn-cs"/>
              </a:defRPr>
            </a:lvl9pPr>
          </a:lstStyle>
          <a:p>
            <a:r>
              <a:rPr lang="en-US" altLang="zh-CN" sz="1200">
                <a:latin typeface="Arial" panose="020B0604020202020204" pitchFamily="34" charset="0"/>
              </a:rPr>
              <a:t>slide </a:t>
            </a:r>
            <a:fld id="{287F4F3C-0DED-1344-A0A5-6A26EE83AEA4}" type="slidenum">
              <a:rPr lang="en-US" altLang="zh-CN" sz="1200">
                <a:latin typeface="Arial" panose="020B0604020202020204" pitchFamily="34" charset="0"/>
              </a:rPr>
              <a:pPr/>
              <a:t>33</a:t>
            </a:fld>
            <a:endParaRPr lang="en-US" altLang="zh-CN" sz="1200">
              <a:latin typeface="Arial" panose="020B0604020202020204" pitchFamily="34" charset="0"/>
            </a:endParaRPr>
          </a:p>
        </p:txBody>
      </p:sp>
    </p:spTree>
    <p:extLst>
      <p:ext uri="{BB962C8B-B14F-4D97-AF65-F5344CB8AC3E}">
        <p14:creationId xmlns:p14="http://schemas.microsoft.com/office/powerpoint/2010/main" val="152260343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1C43D76-AD5D-1D4B-A76D-9F293E52EFB1}"/>
              </a:ext>
            </a:extLst>
          </p:cNvPr>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 t-closeness</a:t>
            </a:r>
            <a:r>
              <a:rPr lang="zh-CN" altLang="en-US" sz="3200" b="1" kern="0" dirty="0">
                <a:solidFill>
                  <a:srgbClr val="003399"/>
                </a:solidFill>
                <a:latin typeface="黑体" panose="02010609060101010101" pitchFamily="49" charset="-122"/>
                <a:ea typeface="黑体" panose="02010609060101010101" pitchFamily="49" charset="-122"/>
              </a:rPr>
              <a:t>（</a:t>
            </a:r>
            <a:r>
              <a:rPr lang="en-US" altLang="zh-CN" sz="3200" b="1" kern="0" dirty="0">
                <a:solidFill>
                  <a:srgbClr val="003399"/>
                </a:solidFill>
                <a:latin typeface="黑体" panose="02010609060101010101" pitchFamily="49" charset="-122"/>
                <a:ea typeface="黑体" panose="02010609060101010101" pitchFamily="49" charset="-122"/>
              </a:rPr>
              <a:t>t-</a:t>
            </a:r>
            <a:r>
              <a:rPr lang="zh-CN" altLang="en-US" sz="3200" b="1" kern="0" dirty="0">
                <a:solidFill>
                  <a:srgbClr val="003399"/>
                </a:solidFill>
                <a:latin typeface="黑体" panose="02010609060101010101" pitchFamily="49" charset="-122"/>
                <a:ea typeface="黑体" panose="02010609060101010101" pitchFamily="49" charset="-122"/>
              </a:rPr>
              <a:t>近似性）</a:t>
            </a:r>
            <a:endParaRPr lang="en-US" altLang="zh-CN" sz="3200" b="1" kern="0" dirty="0">
              <a:solidFill>
                <a:srgbClr val="003399"/>
              </a:solidFill>
              <a:latin typeface="黑体" panose="02010609060101010101" pitchFamily="49" charset="-122"/>
              <a:ea typeface="黑体" panose="02010609060101010101" pitchFamily="49" charset="-122"/>
              <a:cs typeface="华文中宋" panose="02010600040101010101" charset="-122"/>
            </a:endParaRPr>
          </a:p>
        </p:txBody>
      </p:sp>
      <p:sp>
        <p:nvSpPr>
          <p:cNvPr id="2" name="矩形 1">
            <a:extLst>
              <a:ext uri="{FF2B5EF4-FFF2-40B4-BE49-F238E27FC236}">
                <a16:creationId xmlns:a16="http://schemas.microsoft.com/office/drawing/2014/main" id="{3C4F7E64-9090-6641-A39D-3440514D9D54}"/>
              </a:ext>
            </a:extLst>
          </p:cNvPr>
          <p:cNvSpPr/>
          <p:nvPr/>
        </p:nvSpPr>
        <p:spPr>
          <a:xfrm>
            <a:off x="368010" y="1125089"/>
            <a:ext cx="11214389" cy="5074402"/>
          </a:xfrm>
          <a:prstGeom prst="rect">
            <a:avLst/>
          </a:prstGeom>
        </p:spPr>
        <p:txBody>
          <a:bodyPr wrap="square">
            <a:spAutoFit/>
          </a:bodyPr>
          <a:lstStyle/>
          <a:p>
            <a:pPr marL="342900" indent="-342900" algn="just">
              <a:lnSpc>
                <a:spcPct val="150000"/>
              </a:lnSpc>
              <a:spcAft>
                <a:spcPts val="1200"/>
              </a:spcAft>
              <a:buFont typeface="Arial" panose="020B0604020202020204" pitchFamily="34" charset="0"/>
              <a:buChar char="•"/>
            </a:pPr>
            <a:r>
              <a:rPr lang="en-US" altLang="zh-CN" sz="2400" i="1" dirty="0">
                <a:latin typeface="Times New Roman" panose="02020603050405020304" pitchFamily="18" charset="0"/>
                <a:cs typeface="Times New Roman" panose="02020603050405020304" pitchFamily="18" charset="0"/>
              </a:rPr>
              <a:t>l</a:t>
            </a:r>
            <a:r>
              <a:rPr lang="en-US" altLang="zh-CN" sz="2400" dirty="0">
                <a:latin typeface="Times New Roman" panose="02020603050405020304" pitchFamily="18" charset="0"/>
                <a:cs typeface="Times New Roman" panose="02020603050405020304" pitchFamily="18" charset="0"/>
              </a:rPr>
              <a:t>-Diversity</a:t>
            </a:r>
            <a:r>
              <a:rPr lang="zh-CN" altLang="en-US" sz="2400" dirty="0">
                <a:latin typeface="Times New Roman" panose="02020603050405020304" pitchFamily="18" charset="0"/>
                <a:cs typeface="Times New Roman" panose="02020603050405020304" pitchFamily="18" charset="0"/>
              </a:rPr>
              <a:t>只是用来衡量等价类的不同属性值</a:t>
            </a:r>
            <a:r>
              <a:rPr lang="zh-CN" altLang="en-US" sz="2400" b="1" dirty="0">
                <a:solidFill>
                  <a:srgbClr val="C00000"/>
                </a:solidFill>
                <a:latin typeface="Times New Roman" panose="02020603050405020304" pitchFamily="18" charset="0"/>
                <a:cs typeface="Times New Roman" panose="02020603050405020304" pitchFamily="18" charset="0"/>
              </a:rPr>
              <a:t>数量</a:t>
            </a:r>
            <a:r>
              <a:rPr lang="zh-CN" altLang="en-US" sz="2400" dirty="0">
                <a:latin typeface="Times New Roman" panose="02020603050405020304" pitchFamily="18" charset="0"/>
                <a:cs typeface="Times New Roman" panose="02020603050405020304" pitchFamily="18" charset="0"/>
              </a:rPr>
              <a:t>，并没有衡量不同属性值的分布，所以其在衡量属性泄露风险上仍有不足之处。</a:t>
            </a:r>
            <a:endParaRPr lang="en-US" altLang="zh-CN" sz="2400" dirty="0">
              <a:latin typeface="Times New Roman" panose="02020603050405020304" pitchFamily="18" charset="0"/>
              <a:cs typeface="Times New Roman" panose="02020603050405020304" pitchFamily="18" charset="0"/>
            </a:endParaRPr>
          </a:p>
          <a:p>
            <a:pPr marL="342900" indent="-342900" algn="just">
              <a:lnSpc>
                <a:spcPct val="150000"/>
              </a:lnSpc>
              <a:spcAft>
                <a:spcPts val="1200"/>
              </a:spcAft>
              <a:buFont typeface="Arial" panose="020B0604020202020204" pitchFamily="34" charset="0"/>
              <a:buChar char="•"/>
            </a:pPr>
            <a:r>
              <a:rPr lang="en-US" altLang="zh-CN" sz="2400" i="1" dirty="0">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-closeness</a:t>
            </a:r>
            <a:r>
              <a:rPr lang="zh-CN" altLang="en-US" sz="2400" dirty="0">
                <a:latin typeface="Times New Roman" panose="02020603050405020304" pitchFamily="18" charset="0"/>
                <a:cs typeface="Times New Roman" panose="02020603050405020304" pitchFamily="18" charset="0"/>
              </a:rPr>
              <a:t>是为了保证在等价类中，敏感信息的分布情况与整个数据的敏感信息分布情况接近</a:t>
            </a:r>
            <a:r>
              <a:rPr lang="en-US" altLang="zh-CN" sz="2400" dirty="0">
                <a:latin typeface="Times New Roman" panose="02020603050405020304" pitchFamily="18" charset="0"/>
                <a:cs typeface="Times New Roman" panose="02020603050405020304" pitchFamily="18" charset="0"/>
              </a:rPr>
              <a:t>(close)</a:t>
            </a:r>
            <a:r>
              <a:rPr lang="zh-CN" altLang="en-US" sz="2400" dirty="0">
                <a:latin typeface="Times New Roman" panose="02020603050405020304" pitchFamily="18" charset="0"/>
                <a:cs typeface="Times New Roman" panose="02020603050405020304" pitchFamily="18" charset="0"/>
              </a:rPr>
              <a:t>，不超过阈值 </a:t>
            </a:r>
            <a:r>
              <a:rPr lang="en-US" altLang="zh-CN" sz="2400" i="1" dirty="0">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。也就是每个等价类和整个数据集的敏感属性分布不能太大，要尽量的小。</a:t>
            </a:r>
            <a:endParaRPr lang="en-US" altLang="zh-CN" sz="2400" dirty="0">
              <a:latin typeface="Times New Roman" panose="02020603050405020304" pitchFamily="18" charset="0"/>
              <a:cs typeface="Times New Roman" panose="02020603050405020304" pitchFamily="18" charset="0"/>
            </a:endParaRPr>
          </a:p>
          <a:p>
            <a:pPr marL="285750" indent="-285750" algn="just">
              <a:lnSpc>
                <a:spcPct val="150000"/>
              </a:lnSpc>
              <a:spcAft>
                <a:spcPts val="1200"/>
              </a:spcAft>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考虑前面倾斜攻击和相似性攻击的例子</a:t>
            </a:r>
            <a:endParaRPr lang="en-US" altLang="zh-CN" sz="2400" dirty="0">
              <a:latin typeface="Times New Roman" panose="02020603050405020304" pitchFamily="18" charset="0"/>
              <a:cs typeface="Times New Roman" panose="02020603050405020304" pitchFamily="18" charset="0"/>
            </a:endParaRPr>
          </a:p>
          <a:p>
            <a:pPr marL="800100" lvl="1" indent="-342900" algn="just">
              <a:lnSpc>
                <a:spcPct val="150000"/>
              </a:lnSpc>
              <a:spcAft>
                <a:spcPts val="1200"/>
              </a:spcAft>
              <a:buFont typeface="Wingdings" pitchFamily="2" charset="2"/>
              <a:buChar char="ü"/>
            </a:pPr>
            <a:r>
              <a:rPr lang="zh-CN" altLang="en-US" sz="2400" dirty="0">
                <a:latin typeface="Times New Roman" panose="02020603050405020304" pitchFamily="18" charset="0"/>
                <a:cs typeface="Times New Roman" panose="02020603050405020304" pitchFamily="18" charset="0"/>
              </a:rPr>
              <a:t>避免出现“</a:t>
            </a:r>
            <a:r>
              <a:rPr lang="en-US" altLang="zh-CN" sz="2400" dirty="0">
                <a:latin typeface="Times New Roman" panose="02020603050405020304" pitchFamily="18" charset="0"/>
                <a:cs typeface="Times New Roman" panose="02020603050405020304" pitchFamily="18" charset="0"/>
              </a:rPr>
              <a:t>49</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HIV+</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1</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HIV-</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marL="800100" lvl="1" indent="-342900" algn="just">
              <a:lnSpc>
                <a:spcPct val="150000"/>
              </a:lnSpc>
              <a:spcAft>
                <a:spcPts val="1200"/>
              </a:spcAft>
              <a:buFont typeface="Wingdings" pitchFamily="2" charset="2"/>
              <a:buChar char="ü"/>
            </a:pPr>
            <a:r>
              <a:rPr lang="zh-CN" altLang="en-US" sz="2400" dirty="0">
                <a:latin typeface="Times New Roman" panose="02020603050405020304" pitchFamily="18" charset="0"/>
                <a:cs typeface="Times New Roman" panose="02020603050405020304" pitchFamily="18" charset="0"/>
              </a:rPr>
              <a:t>工资的分布就和整体的分布类似，进而很难推断出</a:t>
            </a:r>
            <a:r>
              <a:rPr lang="en-US" altLang="zh-CN" sz="2400" dirty="0">
                <a:latin typeface="Times New Roman" panose="02020603050405020304" pitchFamily="18" charset="0"/>
                <a:cs typeface="Times New Roman" panose="02020603050405020304" pitchFamily="18" charset="0"/>
              </a:rPr>
              <a:t>Bob</a:t>
            </a:r>
            <a:r>
              <a:rPr lang="zh-CN" altLang="en-US" sz="2400" dirty="0">
                <a:latin typeface="Times New Roman" panose="02020603050405020304" pitchFamily="18" charset="0"/>
                <a:cs typeface="Times New Roman" panose="02020603050405020304" pitchFamily="18" charset="0"/>
              </a:rPr>
              <a:t>工资的高低。</a:t>
            </a:r>
          </a:p>
        </p:txBody>
      </p:sp>
    </p:spTree>
    <p:extLst>
      <p:ext uri="{BB962C8B-B14F-4D97-AF65-F5344CB8AC3E}">
        <p14:creationId xmlns:p14="http://schemas.microsoft.com/office/powerpoint/2010/main" val="39991901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xEl>
                                              <p:pRg st="1" end="1"/>
                                            </p:txEl>
                                          </p:spTgt>
                                        </p:tgtEl>
                                        <p:attrNameLst>
                                          <p:attrName>style.visibility</p:attrName>
                                        </p:attrNameLst>
                                      </p:cBhvr>
                                      <p:to>
                                        <p:strVal val="visible"/>
                                      </p:to>
                                    </p:set>
                                    <p:anim calcmode="lin" valueType="num">
                                      <p:cBhvr additive="base">
                                        <p:cTn id="7" dur="500" fill="hold"/>
                                        <p:tgtEl>
                                          <p:spTgt spid="2">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 calcmode="lin" valueType="num">
                                      <p:cBhvr additive="base">
                                        <p:cTn id="13" dur="500" fill="hold"/>
                                        <p:tgtEl>
                                          <p:spTgt spid="2">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
                                            <p:txEl>
                                              <p:pRg st="3" end="3"/>
                                            </p:txEl>
                                          </p:spTgt>
                                        </p:tgtEl>
                                        <p:attrNameLst>
                                          <p:attrName>style.visibility</p:attrName>
                                        </p:attrNameLst>
                                      </p:cBhvr>
                                      <p:to>
                                        <p:strVal val="visible"/>
                                      </p:to>
                                    </p:set>
                                    <p:anim calcmode="lin" valueType="num">
                                      <p:cBhvr additive="base">
                                        <p:cTn id="17" dur="500" fill="hold"/>
                                        <p:tgtEl>
                                          <p:spTgt spid="2">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
                                            <p:txEl>
                                              <p:pRg st="4" end="4"/>
                                            </p:txEl>
                                          </p:spTgt>
                                        </p:tgtEl>
                                        <p:attrNameLst>
                                          <p:attrName>style.visibility</p:attrName>
                                        </p:attrNameLst>
                                      </p:cBhvr>
                                      <p:to>
                                        <p:strVal val="visible"/>
                                      </p:to>
                                    </p:set>
                                    <p:anim calcmode="lin" valueType="num">
                                      <p:cBhvr additive="base">
                                        <p:cTn id="21" dur="500" fill="hold"/>
                                        <p:tgtEl>
                                          <p:spTgt spid="2">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1C43D76-AD5D-1D4B-A76D-9F293E52EFB1}"/>
              </a:ext>
            </a:extLst>
          </p:cNvPr>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t-closeness</a:t>
            </a:r>
            <a:r>
              <a:rPr lang="zh-CN" altLang="en-US" sz="3200" b="1" kern="0" dirty="0">
                <a:solidFill>
                  <a:srgbClr val="003399"/>
                </a:solidFill>
                <a:latin typeface="黑体" panose="02010609060101010101" pitchFamily="49" charset="-122"/>
                <a:ea typeface="黑体" panose="02010609060101010101" pitchFamily="49" charset="-122"/>
              </a:rPr>
              <a:t>（</a:t>
            </a:r>
            <a:r>
              <a:rPr lang="en-US" altLang="zh-CN" sz="3200" b="1" kern="0" dirty="0">
                <a:solidFill>
                  <a:srgbClr val="003399"/>
                </a:solidFill>
                <a:latin typeface="黑体" panose="02010609060101010101" pitchFamily="49" charset="-122"/>
                <a:ea typeface="黑体" panose="02010609060101010101" pitchFamily="49" charset="-122"/>
              </a:rPr>
              <a:t>t-</a:t>
            </a:r>
            <a:r>
              <a:rPr lang="zh-CN" altLang="en-US" sz="3200" b="1" kern="0" dirty="0">
                <a:solidFill>
                  <a:srgbClr val="003399"/>
                </a:solidFill>
                <a:latin typeface="黑体" panose="02010609060101010101" pitchFamily="49" charset="-122"/>
                <a:ea typeface="黑体" panose="02010609060101010101" pitchFamily="49" charset="-122"/>
              </a:rPr>
              <a:t>近似性）</a:t>
            </a:r>
            <a:endParaRPr lang="en-US" altLang="zh-CN" sz="3200" b="1" kern="0" dirty="0">
              <a:solidFill>
                <a:srgbClr val="003399"/>
              </a:solidFill>
              <a:latin typeface="黑体" panose="02010609060101010101" pitchFamily="49" charset="-122"/>
              <a:ea typeface="黑体" panose="02010609060101010101" pitchFamily="49" charset="-122"/>
            </a:endParaRPr>
          </a:p>
        </p:txBody>
      </p:sp>
      <p:graphicFrame>
        <p:nvGraphicFramePr>
          <p:cNvPr id="10" name="Group 3">
            <a:extLst>
              <a:ext uri="{FF2B5EF4-FFF2-40B4-BE49-F238E27FC236}">
                <a16:creationId xmlns:a16="http://schemas.microsoft.com/office/drawing/2014/main" id="{AE097463-9328-1544-A2D8-CA51C1A34B10}"/>
              </a:ext>
            </a:extLst>
          </p:cNvPr>
          <p:cNvGraphicFramePr>
            <a:graphicFrameLocks noGrp="1"/>
          </p:cNvGraphicFramePr>
          <p:nvPr>
            <p:extLst>
              <p:ext uri="{D42A27DB-BD31-4B8C-83A1-F6EECF244321}">
                <p14:modId xmlns:p14="http://schemas.microsoft.com/office/powerpoint/2010/main" val="4859174"/>
              </p:ext>
            </p:extLst>
          </p:nvPr>
        </p:nvGraphicFramePr>
        <p:xfrm>
          <a:off x="2162695" y="1350855"/>
          <a:ext cx="3581400" cy="4806951"/>
        </p:xfrm>
        <a:graphic>
          <a:graphicData uri="http://schemas.openxmlformats.org/drawingml/2006/table">
            <a:tbl>
              <a:tblPr/>
              <a:tblGrid>
                <a:gridCol w="1193800">
                  <a:extLst>
                    <a:ext uri="{9D8B030D-6E8A-4147-A177-3AD203B41FA5}">
                      <a16:colId xmlns:a16="http://schemas.microsoft.com/office/drawing/2014/main" val="20000"/>
                    </a:ext>
                  </a:extLst>
                </a:gridCol>
                <a:gridCol w="1193800">
                  <a:extLst>
                    <a:ext uri="{9D8B030D-6E8A-4147-A177-3AD203B41FA5}">
                      <a16:colId xmlns:a16="http://schemas.microsoft.com/office/drawing/2014/main" val="20001"/>
                    </a:ext>
                  </a:extLst>
                </a:gridCol>
                <a:gridCol w="1193800">
                  <a:extLst>
                    <a:ext uri="{9D8B030D-6E8A-4147-A177-3AD203B41FA5}">
                      <a16:colId xmlns:a16="http://schemas.microsoft.com/office/drawing/2014/main" val="20002"/>
                    </a:ext>
                  </a:extLst>
                </a:gridCol>
              </a:tblGrid>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dirty="0" err="1">
                          <a:ln>
                            <a:noFill/>
                          </a:ln>
                          <a:solidFill>
                            <a:schemeClr val="tx1"/>
                          </a:solidFill>
                          <a:effectLst/>
                          <a:latin typeface="Arial" charset="0"/>
                        </a:rPr>
                        <a:t>Caucas</a:t>
                      </a:r>
                      <a:r>
                        <a:rPr kumimoji="1" lang="zh-CN" altLang="en-US" sz="2000" b="0" i="0" u="none" strike="noStrike" cap="none" normalizeH="0" baseline="0" dirty="0">
                          <a:ln>
                            <a:noFill/>
                          </a:ln>
                          <a:solidFill>
                            <a:schemeClr val="tx1"/>
                          </a:solidFill>
                          <a:effectLst/>
                          <a:latin typeface="Arial" charset="0"/>
                        </a:rPr>
                        <a:t>              </a:t>
                      </a:r>
                      <a:endParaRPr kumimoji="1" lang="en-US" sz="20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dirty="0">
                          <a:ln>
                            <a:noFill/>
                          </a:ln>
                          <a:solidFill>
                            <a:schemeClr val="tx1"/>
                          </a:solidFill>
                          <a:effectLst/>
                          <a:latin typeface="Arial"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dirty="0" err="1">
                          <a:ln>
                            <a:noFill/>
                          </a:ln>
                          <a:solidFill>
                            <a:schemeClr val="tx1"/>
                          </a:solidFill>
                          <a:effectLst/>
                          <a:latin typeface="Arial" charset="0"/>
                        </a:rPr>
                        <a:t>Caucas</a:t>
                      </a:r>
                      <a:endParaRPr kumimoji="1" lang="en-US" sz="20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dirty="0">
                          <a:ln>
                            <a:noFill/>
                          </a:ln>
                          <a:solidFill>
                            <a:schemeClr val="tx1"/>
                          </a:solidFill>
                          <a:effectLst/>
                          <a:latin typeface="Arial" charset="0"/>
                        </a:rPr>
                        <a:t>Shingles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dirty="0" err="1">
                          <a:ln>
                            <a:noFill/>
                          </a:ln>
                          <a:solidFill>
                            <a:schemeClr val="tx1"/>
                          </a:solidFill>
                          <a:effectLst/>
                          <a:latin typeface="Arial" charset="0"/>
                        </a:rPr>
                        <a:t>Caucas</a:t>
                      </a:r>
                      <a:endParaRPr kumimoji="1" lang="en-US" sz="2000" b="0" i="0" u="none" strike="noStrike" cap="none" normalizeH="0" baseline="0" dirty="0">
                        <a:ln>
                          <a:noFill/>
                        </a:ln>
                        <a:solidFill>
                          <a:schemeClr val="tx1"/>
                        </a:solidFill>
                        <a:effectLst/>
                        <a:latin typeface="Arial"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dirty="0">
                          <a:ln>
                            <a:noFill/>
                          </a:ln>
                          <a:solidFill>
                            <a:schemeClr val="tx1"/>
                          </a:solidFill>
                          <a:effectLst/>
                          <a:latin typeface="Arial" charset="0"/>
                        </a:rPr>
                        <a:t>Acne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98463">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dirty="0">
                          <a:ln>
                            <a:noFill/>
                          </a:ln>
                          <a:solidFill>
                            <a:schemeClr val="tx1"/>
                          </a:solidFill>
                          <a:effectLst/>
                          <a:latin typeface="Arial" charset="0"/>
                        </a:rPr>
                        <a:t>Acne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Caucas</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787XX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98463">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Acne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Shingles</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09575">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Acne</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400050">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1400" b="0" i="0" u="none" strike="noStrike" cap="none" normalizeH="0" baseline="0">
                          <a:ln>
                            <a:noFill/>
                          </a:ln>
                          <a:solidFill>
                            <a:schemeClr val="tx1"/>
                          </a:solidFill>
                          <a:effectLst/>
                          <a:latin typeface="Arial" charset="0"/>
                        </a:rPr>
                        <a:t>Asian/AfrAm</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a:ln>
                            <a:noFill/>
                          </a:ln>
                          <a:solidFill>
                            <a:schemeClr val="tx1"/>
                          </a:solidFill>
                          <a:effectLst/>
                          <a:latin typeface="Arial" charset="0"/>
                        </a:rPr>
                        <a:t>78XXX</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0" fontAlgn="base" latinLnBrk="0" hangingPunct="0">
                        <a:lnSpc>
                          <a:spcPct val="100000"/>
                        </a:lnSpc>
                        <a:spcBef>
                          <a:spcPct val="20000"/>
                        </a:spcBef>
                        <a:spcAft>
                          <a:spcPct val="0"/>
                        </a:spcAft>
                        <a:buClr>
                          <a:schemeClr val="accent2"/>
                        </a:buClr>
                        <a:buSzTx/>
                        <a:buFont typeface="Monotype Sorts" pitchFamily="2" charset="2"/>
                        <a:buNone/>
                        <a:tabLst/>
                      </a:pPr>
                      <a:r>
                        <a:rPr kumimoji="1" lang="en-US" sz="2000" b="0" i="0" u="none" strike="noStrike" cap="none" normalizeH="0" baseline="0" dirty="0">
                          <a:ln>
                            <a:noFill/>
                          </a:ln>
                          <a:solidFill>
                            <a:schemeClr val="tx1"/>
                          </a:solidFill>
                          <a:effectLst/>
                          <a:latin typeface="Arial" charset="0"/>
                        </a:rPr>
                        <a:t>Flu</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bl>
          </a:graphicData>
        </a:graphic>
      </p:graphicFrame>
      <p:sp>
        <p:nvSpPr>
          <p:cNvPr id="11" name="Oval 59">
            <a:extLst>
              <a:ext uri="{FF2B5EF4-FFF2-40B4-BE49-F238E27FC236}">
                <a16:creationId xmlns:a16="http://schemas.microsoft.com/office/drawing/2014/main" id="{D7A09D91-CE20-7349-9A8C-2F2553AB09DF}"/>
              </a:ext>
            </a:extLst>
          </p:cNvPr>
          <p:cNvSpPr>
            <a:spLocks noChangeArrowheads="1"/>
          </p:cNvSpPr>
          <p:nvPr/>
        </p:nvSpPr>
        <p:spPr bwMode="auto">
          <a:xfrm>
            <a:off x="4143895" y="1158768"/>
            <a:ext cx="1752600" cy="2590800"/>
          </a:xfrm>
          <a:prstGeom prst="ellipse">
            <a:avLst/>
          </a:prstGeom>
          <a:noFill/>
          <a:ln w="28575">
            <a:solidFill>
              <a:schemeClr val="accent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r>
              <a:rPr lang="zh-CN" altLang="en-US" dirty="0"/>
              <a:t>   </a:t>
            </a:r>
            <a:endParaRPr lang="zh-CN" altLang="zh-CN" dirty="0"/>
          </a:p>
        </p:txBody>
      </p:sp>
      <p:sp>
        <p:nvSpPr>
          <p:cNvPr id="12" name="Oval 60">
            <a:extLst>
              <a:ext uri="{FF2B5EF4-FFF2-40B4-BE49-F238E27FC236}">
                <a16:creationId xmlns:a16="http://schemas.microsoft.com/office/drawing/2014/main" id="{D7AB9B65-7886-2C45-8E36-926F1B59348F}"/>
              </a:ext>
            </a:extLst>
          </p:cNvPr>
          <p:cNvSpPr>
            <a:spLocks noChangeArrowheads="1"/>
          </p:cNvSpPr>
          <p:nvPr/>
        </p:nvSpPr>
        <p:spPr bwMode="auto">
          <a:xfrm>
            <a:off x="4143895" y="3749568"/>
            <a:ext cx="1752600" cy="2408237"/>
          </a:xfrm>
          <a:prstGeom prst="ellipse">
            <a:avLst/>
          </a:prstGeom>
          <a:noFill/>
          <a:ln w="28575">
            <a:solidFill>
              <a:schemeClr val="accent6"/>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gn="ctr">
              <a:buFontTx/>
              <a:buNone/>
            </a:pPr>
            <a:endParaRPr lang="zh-CN" altLang="zh-CN"/>
          </a:p>
        </p:txBody>
      </p:sp>
      <p:sp>
        <p:nvSpPr>
          <p:cNvPr id="13" name="Text Box 61">
            <a:extLst>
              <a:ext uri="{FF2B5EF4-FFF2-40B4-BE49-F238E27FC236}">
                <a16:creationId xmlns:a16="http://schemas.microsoft.com/office/drawing/2014/main" id="{FAE3BC9A-80B8-3341-83FB-2E32ED970DF1}"/>
              </a:ext>
            </a:extLst>
          </p:cNvPr>
          <p:cNvSpPr txBox="1">
            <a:spLocks noChangeArrowheads="1"/>
          </p:cNvSpPr>
          <p:nvPr/>
        </p:nvSpPr>
        <p:spPr bwMode="auto">
          <a:xfrm>
            <a:off x="6125095" y="2500205"/>
            <a:ext cx="4245201" cy="1754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8575">
                <a:solidFill>
                  <a:srgbClr val="000000"/>
                </a:solidFill>
                <a:miter lim="800000"/>
                <a:headEnd/>
                <a:tailEnd/>
              </a14:hiddenLine>
            </a:ext>
          </a:extLst>
        </p:spPr>
        <p:txBody>
          <a:bodyPr wrap="none">
            <a:spAutoFit/>
          </a:bodyPr>
          <a:lstStyle>
            <a:lvl1pPr>
              <a:defRPr sz="2400">
                <a:solidFill>
                  <a:schemeClr val="bg2"/>
                </a:solidFill>
                <a:latin typeface="Tahoma" panose="020B0604030504040204" pitchFamily="34" charset="0"/>
              </a:defRPr>
            </a:lvl1pPr>
            <a:lvl2pPr marL="742950" indent="-285750">
              <a:defRPr sz="2400">
                <a:solidFill>
                  <a:schemeClr val="bg2"/>
                </a:solidFill>
                <a:latin typeface="Tahoma" panose="020B0604030504040204" pitchFamily="34" charset="0"/>
              </a:defRPr>
            </a:lvl2pPr>
            <a:lvl3pPr marL="1143000" indent="-228600">
              <a:defRPr sz="2400">
                <a:solidFill>
                  <a:schemeClr val="bg2"/>
                </a:solidFill>
                <a:latin typeface="Tahoma" panose="020B0604030504040204" pitchFamily="34" charset="0"/>
              </a:defRPr>
            </a:lvl3pPr>
            <a:lvl4pPr marL="1600200" indent="-228600">
              <a:defRPr sz="2400">
                <a:solidFill>
                  <a:schemeClr val="bg2"/>
                </a:solidFill>
                <a:latin typeface="Tahoma" panose="020B0604030504040204" pitchFamily="34" charset="0"/>
              </a:defRPr>
            </a:lvl4pPr>
            <a:lvl5pPr marL="2057400" indent="-228600">
              <a:defRPr sz="2400">
                <a:solidFill>
                  <a:schemeClr val="bg2"/>
                </a:solidFill>
                <a:latin typeface="Tahoma" panose="020B0604030504040204" pitchFamily="34" charset="0"/>
              </a:defRPr>
            </a:lvl5pPr>
            <a:lvl6pPr marL="25146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6pPr>
            <a:lvl7pPr marL="29718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7pPr>
            <a:lvl8pPr marL="34290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8pPr>
            <a:lvl9pPr marL="3886200" indent="-228600" eaLnBrk="0" fontAlgn="base" hangingPunct="0">
              <a:spcBef>
                <a:spcPct val="20000"/>
              </a:spcBef>
              <a:spcAft>
                <a:spcPct val="0"/>
              </a:spcAft>
              <a:buClr>
                <a:schemeClr val="accent2"/>
              </a:buClr>
              <a:buChar char="•"/>
              <a:defRPr sz="2400">
                <a:solidFill>
                  <a:schemeClr val="bg2"/>
                </a:solidFill>
                <a:latin typeface="Tahoma" panose="020B0604030504040204" pitchFamily="34" charset="0"/>
              </a:defRPr>
            </a:lvl9pPr>
          </a:lstStyle>
          <a:p>
            <a:pPr>
              <a:lnSpc>
                <a:spcPct val="90000"/>
              </a:lnSpc>
              <a:buFontTx/>
              <a:buNone/>
            </a:pPr>
            <a:r>
              <a:rPr lang="en-US" altLang="zh-CN" dirty="0">
                <a:solidFill>
                  <a:schemeClr val="tx1"/>
                </a:solidFill>
                <a:ea typeface="宋体" panose="02010600030101010101" pitchFamily="2" charset="-122"/>
              </a:rPr>
              <a:t>Distribution of sensitive</a:t>
            </a:r>
          </a:p>
          <a:p>
            <a:pPr>
              <a:lnSpc>
                <a:spcPct val="90000"/>
              </a:lnSpc>
              <a:buFontTx/>
              <a:buNone/>
            </a:pPr>
            <a:r>
              <a:rPr lang="en-US" altLang="zh-CN" dirty="0">
                <a:solidFill>
                  <a:schemeClr val="tx1"/>
                </a:solidFill>
                <a:ea typeface="宋体" panose="02010600030101010101" pitchFamily="2" charset="-122"/>
              </a:rPr>
              <a:t>attributes within each</a:t>
            </a:r>
          </a:p>
          <a:p>
            <a:pPr>
              <a:lnSpc>
                <a:spcPct val="90000"/>
              </a:lnSpc>
              <a:buFontTx/>
              <a:buNone/>
            </a:pPr>
            <a:r>
              <a:rPr lang="en-US" altLang="zh-CN" dirty="0">
                <a:solidFill>
                  <a:schemeClr val="tx1"/>
                </a:solidFill>
                <a:ea typeface="宋体" panose="02010600030101010101" pitchFamily="2" charset="-122"/>
              </a:rPr>
              <a:t>quasi-identifier group should</a:t>
            </a:r>
          </a:p>
          <a:p>
            <a:pPr>
              <a:lnSpc>
                <a:spcPct val="90000"/>
              </a:lnSpc>
              <a:buFontTx/>
              <a:buNone/>
            </a:pPr>
            <a:r>
              <a:rPr lang="en-US" altLang="zh-CN" dirty="0">
                <a:solidFill>
                  <a:schemeClr val="tx1"/>
                </a:solidFill>
                <a:ea typeface="宋体" panose="02010600030101010101" pitchFamily="2" charset="-122"/>
              </a:rPr>
              <a:t>be “close” to their distribution</a:t>
            </a:r>
          </a:p>
          <a:p>
            <a:pPr>
              <a:lnSpc>
                <a:spcPct val="90000"/>
              </a:lnSpc>
              <a:buFontTx/>
              <a:buNone/>
            </a:pPr>
            <a:r>
              <a:rPr lang="en-US" altLang="zh-CN" dirty="0">
                <a:solidFill>
                  <a:schemeClr val="tx1"/>
                </a:solidFill>
                <a:ea typeface="宋体" panose="02010600030101010101" pitchFamily="2" charset="-122"/>
              </a:rPr>
              <a:t>in the entire original database</a:t>
            </a:r>
          </a:p>
        </p:txBody>
      </p:sp>
    </p:spTree>
    <p:extLst>
      <p:ext uri="{BB962C8B-B14F-4D97-AF65-F5344CB8AC3E}">
        <p14:creationId xmlns:p14="http://schemas.microsoft.com/office/powerpoint/2010/main" val="38133848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1C43D76-AD5D-1D4B-A76D-9F293E52EFB1}"/>
              </a:ext>
            </a:extLst>
          </p:cNvPr>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t-closeness</a:t>
            </a:r>
            <a:r>
              <a:rPr lang="zh-CN" altLang="en-US" sz="3200" b="1" kern="0" dirty="0">
                <a:solidFill>
                  <a:srgbClr val="003399"/>
                </a:solidFill>
                <a:latin typeface="黑体" panose="02010609060101010101" pitchFamily="49" charset="-122"/>
                <a:ea typeface="黑体" panose="02010609060101010101" pitchFamily="49" charset="-122"/>
              </a:rPr>
              <a:t>（</a:t>
            </a:r>
            <a:r>
              <a:rPr lang="en-US" altLang="zh-CN" sz="3200" b="1" kern="0" dirty="0">
                <a:solidFill>
                  <a:srgbClr val="003399"/>
                </a:solidFill>
                <a:latin typeface="黑体" panose="02010609060101010101" pitchFamily="49" charset="-122"/>
                <a:ea typeface="黑体" panose="02010609060101010101" pitchFamily="49" charset="-122"/>
              </a:rPr>
              <a:t>t-</a:t>
            </a:r>
            <a:r>
              <a:rPr lang="zh-CN" altLang="en-US" sz="3200" b="1" kern="0" dirty="0">
                <a:solidFill>
                  <a:srgbClr val="003399"/>
                </a:solidFill>
                <a:latin typeface="黑体" panose="02010609060101010101" pitchFamily="49" charset="-122"/>
                <a:ea typeface="黑体" panose="02010609060101010101" pitchFamily="49" charset="-122"/>
              </a:rPr>
              <a:t>近似性）</a:t>
            </a:r>
            <a:endParaRPr lang="en-US" altLang="zh-CN" sz="3200" b="1" kern="0" dirty="0">
              <a:solidFill>
                <a:srgbClr val="003399"/>
              </a:solidFill>
              <a:latin typeface="黑体" panose="02010609060101010101" pitchFamily="49" charset="-122"/>
              <a:ea typeface="黑体" panose="02010609060101010101" pitchFamily="49" charset="-122"/>
            </a:endParaRPr>
          </a:p>
        </p:txBody>
      </p:sp>
      <p:sp>
        <p:nvSpPr>
          <p:cNvPr id="3" name="矩形 2">
            <a:extLst>
              <a:ext uri="{FF2B5EF4-FFF2-40B4-BE49-F238E27FC236}">
                <a16:creationId xmlns:a16="http://schemas.microsoft.com/office/drawing/2014/main" id="{6D813F38-413E-9248-A95B-612D55288C77}"/>
              </a:ext>
            </a:extLst>
          </p:cNvPr>
          <p:cNvSpPr/>
          <p:nvPr/>
        </p:nvSpPr>
        <p:spPr>
          <a:xfrm>
            <a:off x="368010" y="1177282"/>
            <a:ext cx="11236557" cy="4874540"/>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sz="2000" dirty="0">
                <a:solidFill>
                  <a:srgbClr val="333333"/>
                </a:solidFill>
                <a:latin typeface="+mn-ea"/>
              </a:rPr>
              <a:t>隐私信息泄露的程度可以根据攻击者获得</a:t>
            </a:r>
            <a:r>
              <a:rPr lang="zh-CN" altLang="en-US" sz="2000" b="1" dirty="0">
                <a:solidFill>
                  <a:srgbClr val="C00000"/>
                </a:solidFill>
                <a:latin typeface="+mn-ea"/>
              </a:rPr>
              <a:t>信息增量</a:t>
            </a:r>
            <a:r>
              <a:rPr lang="zh-CN" altLang="en-US" sz="2000" dirty="0">
                <a:solidFill>
                  <a:srgbClr val="333333"/>
                </a:solidFill>
                <a:latin typeface="+mn-ea"/>
              </a:rPr>
              <a:t>衡量</a:t>
            </a:r>
            <a:endParaRPr lang="en-US" altLang="zh-CN" sz="2000" dirty="0">
              <a:solidFill>
                <a:srgbClr val="333333"/>
              </a:solidFill>
              <a:latin typeface="+mn-ea"/>
            </a:endParaRPr>
          </a:p>
          <a:p>
            <a:pPr marL="800100" lvl="1" indent="-342900">
              <a:lnSpc>
                <a:spcPct val="150000"/>
              </a:lnSpc>
              <a:buFont typeface="Wingdings" pitchFamily="2" charset="2"/>
              <a:buChar char="ü"/>
            </a:pPr>
            <a:r>
              <a:rPr lang="zh-CN" altLang="en-US" sz="2000" dirty="0">
                <a:latin typeface="+mn-ea"/>
              </a:rPr>
              <a:t>在数据表公开前，攻击者对敏感属性的</a:t>
            </a:r>
            <a:r>
              <a:rPr lang="zh-CN" altLang="en-US" sz="2000" b="1" dirty="0">
                <a:solidFill>
                  <a:srgbClr val="C00000"/>
                </a:solidFill>
                <a:latin typeface="+mn-ea"/>
              </a:rPr>
              <a:t>先验信念</a:t>
            </a:r>
            <a:r>
              <a:rPr lang="zh-CN" altLang="en-US" sz="2000" dirty="0">
                <a:solidFill>
                  <a:srgbClr val="C00000"/>
                </a:solidFill>
                <a:latin typeface="+mn-ea"/>
              </a:rPr>
              <a:t>（</a:t>
            </a:r>
            <a:r>
              <a:rPr lang="en-US" altLang="zh-CN" sz="2000" dirty="0">
                <a:solidFill>
                  <a:srgbClr val="C00000"/>
                </a:solidFill>
                <a:latin typeface="+mn-ea"/>
              </a:rPr>
              <a:t>prior belief</a:t>
            </a:r>
            <a:r>
              <a:rPr lang="zh-CN" altLang="en-US" sz="2000" dirty="0">
                <a:solidFill>
                  <a:srgbClr val="C00000"/>
                </a:solidFill>
                <a:latin typeface="+mn-ea"/>
              </a:rPr>
              <a:t>）</a:t>
            </a:r>
            <a:endParaRPr lang="en-US" altLang="zh-CN" sz="2000" dirty="0">
              <a:solidFill>
                <a:srgbClr val="C00000"/>
              </a:solidFill>
              <a:latin typeface="+mn-ea"/>
            </a:endParaRPr>
          </a:p>
          <a:p>
            <a:pPr marL="800100" lvl="1" indent="-342900">
              <a:lnSpc>
                <a:spcPct val="150000"/>
              </a:lnSpc>
              <a:buFont typeface="Wingdings" pitchFamily="2" charset="2"/>
              <a:buChar char="ü"/>
            </a:pPr>
            <a:r>
              <a:rPr lang="zh-CN" altLang="en-US" sz="2000" dirty="0">
                <a:latin typeface="+mn-ea"/>
              </a:rPr>
              <a:t>在数据表公开后，攻击者对敏感属性的</a:t>
            </a:r>
            <a:r>
              <a:rPr lang="zh-CN" altLang="en-US" sz="2000" b="1" dirty="0">
                <a:solidFill>
                  <a:srgbClr val="C00000"/>
                </a:solidFill>
                <a:latin typeface="+mn-ea"/>
              </a:rPr>
              <a:t>后验信念</a:t>
            </a:r>
            <a:r>
              <a:rPr lang="zh-CN" altLang="en-US" sz="2000" dirty="0">
                <a:solidFill>
                  <a:srgbClr val="C00000"/>
                </a:solidFill>
                <a:latin typeface="+mn-ea"/>
              </a:rPr>
              <a:t>（</a:t>
            </a:r>
            <a:r>
              <a:rPr lang="en-US" altLang="zh-CN" sz="2000" dirty="0">
                <a:solidFill>
                  <a:srgbClr val="C00000"/>
                </a:solidFill>
                <a:latin typeface="+mn-ea"/>
              </a:rPr>
              <a:t>posterior belief</a:t>
            </a:r>
            <a:r>
              <a:rPr lang="zh-CN" altLang="en-US" sz="2000" dirty="0">
                <a:solidFill>
                  <a:srgbClr val="C00000"/>
                </a:solidFill>
                <a:latin typeface="+mn-ea"/>
              </a:rPr>
              <a:t>）</a:t>
            </a:r>
            <a:endParaRPr lang="en-US" altLang="zh-CN" sz="2000" dirty="0">
              <a:solidFill>
                <a:srgbClr val="C00000"/>
              </a:solidFill>
              <a:latin typeface="+mn-ea"/>
            </a:endParaRPr>
          </a:p>
          <a:p>
            <a:pPr marL="800100" lvl="1" indent="-342900">
              <a:lnSpc>
                <a:spcPct val="150000"/>
              </a:lnSpc>
              <a:buFont typeface="Wingdings" pitchFamily="2" charset="2"/>
              <a:buChar char="ü"/>
            </a:pPr>
            <a:r>
              <a:rPr lang="zh-CN" altLang="en-US" sz="2000" dirty="0">
                <a:latin typeface="+mn-ea"/>
              </a:rPr>
              <a:t>这二者之间的差别就是攻击者的</a:t>
            </a:r>
            <a:r>
              <a:rPr lang="zh-CN" altLang="en-US" sz="2000" b="1" dirty="0">
                <a:solidFill>
                  <a:srgbClr val="C00000"/>
                </a:solidFill>
                <a:latin typeface="+mn-ea"/>
              </a:rPr>
              <a:t>获得信息</a:t>
            </a:r>
            <a:r>
              <a:rPr lang="zh-CN" altLang="en-US" sz="2000" dirty="0">
                <a:solidFill>
                  <a:srgbClr val="C00000"/>
                </a:solidFill>
                <a:latin typeface="+mn-ea"/>
              </a:rPr>
              <a:t>（</a:t>
            </a:r>
            <a:r>
              <a:rPr lang="en-US" altLang="zh-CN" sz="2000" dirty="0">
                <a:solidFill>
                  <a:srgbClr val="C00000"/>
                </a:solidFill>
                <a:latin typeface="+mn-ea"/>
              </a:rPr>
              <a:t>information gain</a:t>
            </a:r>
            <a:r>
              <a:rPr lang="zh-CN" altLang="en-US" sz="2000" dirty="0">
                <a:solidFill>
                  <a:srgbClr val="C00000"/>
                </a:solidFill>
                <a:latin typeface="+mn-ea"/>
              </a:rPr>
              <a:t>）</a:t>
            </a:r>
            <a:endParaRPr lang="en-US" altLang="zh-CN" sz="2000" dirty="0">
              <a:solidFill>
                <a:srgbClr val="C00000"/>
              </a:solidFill>
              <a:latin typeface="+mn-ea"/>
            </a:endParaRPr>
          </a:p>
          <a:p>
            <a:pPr lvl="1" algn="ctr">
              <a:lnSpc>
                <a:spcPct val="150000"/>
              </a:lnSpc>
            </a:pPr>
            <a:r>
              <a:rPr lang="en-US" altLang="zh-CN" sz="2000" dirty="0">
                <a:latin typeface="Times New Roman" panose="02020603050405020304" pitchFamily="18" charset="0"/>
                <a:cs typeface="Times New Roman" panose="02020603050405020304" pitchFamily="18" charset="0"/>
              </a:rPr>
              <a:t>Information Gain = Posterior Belief – Prior Belief </a:t>
            </a:r>
            <a:endParaRPr lang="en-US" altLang="zh-CN" sz="2000" dirty="0">
              <a:solidFill>
                <a:srgbClr val="C00000"/>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en-US" sz="2000" b="1" dirty="0">
                <a:solidFill>
                  <a:srgbClr val="C00000"/>
                </a:solidFill>
                <a:latin typeface="+mn-ea"/>
              </a:rPr>
              <a:t>思想实验</a:t>
            </a:r>
            <a:r>
              <a:rPr lang="zh-CN" altLang="en-US" sz="2000" dirty="0">
                <a:solidFill>
                  <a:srgbClr val="C00000"/>
                </a:solidFill>
                <a:latin typeface="+mn-ea"/>
              </a:rPr>
              <a:t>：</a:t>
            </a:r>
            <a:endParaRPr lang="en-US" altLang="zh-CN" sz="2000" dirty="0">
              <a:solidFill>
                <a:srgbClr val="C00000"/>
              </a:solidFill>
              <a:latin typeface="+mn-ea"/>
            </a:endParaRPr>
          </a:p>
          <a:p>
            <a:pPr marL="800100" lvl="1" indent="-342900">
              <a:lnSpc>
                <a:spcPct val="150000"/>
              </a:lnSpc>
              <a:buFont typeface="Wingdings" pitchFamily="2" charset="2"/>
              <a:buChar char="ü"/>
            </a:pPr>
            <a:r>
              <a:rPr lang="zh-CN" altLang="en-US" sz="2000" dirty="0">
                <a:latin typeface="+mn-ea"/>
              </a:rPr>
              <a:t>设攻击者先验信念为</a:t>
            </a:r>
            <a:r>
              <a:rPr lang="en-US" altLang="zh-CN" sz="2400" b="1" dirty="0">
                <a:solidFill>
                  <a:srgbClr val="C00000"/>
                </a:solidFill>
                <a:latin typeface="+mn-ea"/>
              </a:rPr>
              <a:t>B</a:t>
            </a:r>
            <a:r>
              <a:rPr lang="en-US" altLang="zh-CN" sz="2400" b="1" baseline="-25000" dirty="0">
                <a:solidFill>
                  <a:srgbClr val="C00000"/>
                </a:solidFill>
                <a:latin typeface="+mn-ea"/>
              </a:rPr>
              <a:t>0</a:t>
            </a:r>
          </a:p>
          <a:p>
            <a:pPr marL="800100" lvl="1" indent="-342900">
              <a:lnSpc>
                <a:spcPct val="150000"/>
              </a:lnSpc>
              <a:buFont typeface="Wingdings" pitchFamily="2" charset="2"/>
              <a:buChar char="ü"/>
            </a:pPr>
            <a:r>
              <a:rPr lang="zh-CN" altLang="en-US" sz="2000" dirty="0">
                <a:latin typeface="+mn-ea"/>
              </a:rPr>
              <a:t>发布删除准标识符信息的数据表，表中敏感属性的分布记为</a:t>
            </a:r>
            <a:r>
              <a:rPr lang="en-US" altLang="zh-CN" sz="2400" b="1" dirty="0">
                <a:solidFill>
                  <a:srgbClr val="C00000"/>
                </a:solidFill>
                <a:latin typeface="+mn-ea"/>
              </a:rPr>
              <a:t>Q</a:t>
            </a:r>
            <a:r>
              <a:rPr lang="zh-CN" altLang="en-US" sz="2000" dirty="0">
                <a:latin typeface="+mn-ea"/>
              </a:rPr>
              <a:t>，观察者得到后验信念</a:t>
            </a:r>
            <a:r>
              <a:rPr lang="en-US" altLang="zh-CN" sz="2400" b="1" dirty="0">
                <a:solidFill>
                  <a:srgbClr val="C00000"/>
                </a:solidFill>
                <a:latin typeface="+mn-ea"/>
              </a:rPr>
              <a:t>B</a:t>
            </a:r>
            <a:r>
              <a:rPr lang="en-US" altLang="zh-CN" sz="2400" b="1" baseline="-25000" dirty="0">
                <a:solidFill>
                  <a:srgbClr val="C00000"/>
                </a:solidFill>
                <a:latin typeface="+mn-ea"/>
              </a:rPr>
              <a:t>1</a:t>
            </a:r>
          </a:p>
          <a:p>
            <a:pPr marL="800100" lvl="1" indent="-342900">
              <a:lnSpc>
                <a:spcPct val="150000"/>
              </a:lnSpc>
              <a:buFont typeface="Wingdings" pitchFamily="2" charset="2"/>
              <a:buChar char="ü"/>
            </a:pPr>
            <a:r>
              <a:rPr lang="zh-CN" altLang="en-US" sz="2000" dirty="0">
                <a:latin typeface="+mn-ea"/>
              </a:rPr>
              <a:t>发布含有准标识符信息的数据表，攻击者通过准标识符识别特定个体所在等价类，并可以得到该等价类中敏感属性的分布</a:t>
            </a:r>
            <a:r>
              <a:rPr lang="en-US" altLang="zh-CN" sz="2400" b="1" dirty="0">
                <a:solidFill>
                  <a:srgbClr val="C00000"/>
                </a:solidFill>
                <a:latin typeface="+mn-ea"/>
              </a:rPr>
              <a:t>P</a:t>
            </a:r>
            <a:r>
              <a:rPr lang="zh-CN" altLang="en-US" sz="2000" dirty="0">
                <a:latin typeface="+mn-ea"/>
              </a:rPr>
              <a:t>，观察者得到了后验信念</a:t>
            </a:r>
            <a:r>
              <a:rPr lang="en-US" altLang="zh-CN" sz="2400" b="1" dirty="0">
                <a:solidFill>
                  <a:srgbClr val="C00000"/>
                </a:solidFill>
                <a:latin typeface="+mn-ea"/>
              </a:rPr>
              <a:t>B</a:t>
            </a:r>
            <a:r>
              <a:rPr lang="en-US" altLang="zh-CN" sz="2400" b="1" baseline="-25000" dirty="0">
                <a:solidFill>
                  <a:srgbClr val="C00000"/>
                </a:solidFill>
                <a:latin typeface="+mn-ea"/>
              </a:rPr>
              <a:t>2</a:t>
            </a:r>
            <a:endParaRPr lang="en-US" altLang="zh-CN" sz="2000" b="1" baseline="-25000" dirty="0">
              <a:solidFill>
                <a:srgbClr val="C00000"/>
              </a:solidFill>
              <a:latin typeface="+mn-ea"/>
            </a:endParaRPr>
          </a:p>
        </p:txBody>
      </p:sp>
    </p:spTree>
    <p:extLst>
      <p:ext uri="{BB962C8B-B14F-4D97-AF65-F5344CB8AC3E}">
        <p14:creationId xmlns:p14="http://schemas.microsoft.com/office/powerpoint/2010/main" val="23652407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1C43D76-AD5D-1D4B-A76D-9F293E52EFB1}"/>
              </a:ext>
            </a:extLst>
          </p:cNvPr>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t-closeness</a:t>
            </a:r>
            <a:r>
              <a:rPr lang="zh-CN" altLang="en-US" sz="3200" b="1" kern="0" dirty="0">
                <a:solidFill>
                  <a:srgbClr val="003399"/>
                </a:solidFill>
                <a:latin typeface="黑体" panose="02010609060101010101" pitchFamily="49" charset="-122"/>
                <a:ea typeface="黑体" panose="02010609060101010101" pitchFamily="49" charset="-122"/>
              </a:rPr>
              <a:t>（</a:t>
            </a:r>
            <a:r>
              <a:rPr lang="en-US" altLang="zh-CN" sz="3200" b="1" kern="0" dirty="0">
                <a:solidFill>
                  <a:srgbClr val="003399"/>
                </a:solidFill>
                <a:latin typeface="黑体" panose="02010609060101010101" pitchFamily="49" charset="-122"/>
                <a:ea typeface="黑体" panose="02010609060101010101" pitchFamily="49" charset="-122"/>
              </a:rPr>
              <a:t>t-</a:t>
            </a:r>
            <a:r>
              <a:rPr lang="zh-CN" altLang="en-US" sz="3200" b="1" kern="0" dirty="0">
                <a:solidFill>
                  <a:srgbClr val="003399"/>
                </a:solidFill>
                <a:latin typeface="黑体" panose="02010609060101010101" pitchFamily="49" charset="-122"/>
                <a:ea typeface="黑体" panose="02010609060101010101" pitchFamily="49" charset="-122"/>
              </a:rPr>
              <a:t>近似性）</a:t>
            </a:r>
            <a:endParaRPr lang="en-US" altLang="zh-CN" sz="3200" b="1" kern="0" dirty="0">
              <a:solidFill>
                <a:srgbClr val="003399"/>
              </a:solidFill>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076E7DBE-4618-7C4C-A99B-CE45D582FE7C}"/>
              </a:ext>
            </a:extLst>
          </p:cNvPr>
          <p:cNvSpPr/>
          <p:nvPr/>
        </p:nvSpPr>
        <p:spPr>
          <a:xfrm>
            <a:off x="368011" y="1227296"/>
            <a:ext cx="11236556" cy="2427524"/>
          </a:xfrm>
          <a:prstGeom prst="rect">
            <a:avLst/>
          </a:prstGeom>
        </p:spPr>
        <p:txBody>
          <a:bodyPr wrap="square">
            <a:spAutoFit/>
          </a:bodyPr>
          <a:lstStyle/>
          <a:p>
            <a:pPr marL="342900" indent="-342900">
              <a:lnSpc>
                <a:spcPct val="150000"/>
              </a:lnSpc>
              <a:buFont typeface="Arial" panose="020B0604020202020204" pitchFamily="34" charset="0"/>
              <a:buChar char="•"/>
            </a:pPr>
            <a:r>
              <a:rPr lang="en-US" altLang="zh-CN" sz="2400" b="1" i="1" dirty="0">
                <a:solidFill>
                  <a:srgbClr val="C00000"/>
                </a:solidFill>
                <a:latin typeface="Times New Roman" panose="02020603050405020304" pitchFamily="18" charset="0"/>
                <a:cs typeface="Times New Roman" panose="02020603050405020304" pitchFamily="18" charset="0"/>
              </a:rPr>
              <a:t>l</a:t>
            </a:r>
            <a:r>
              <a:rPr lang="en-US" altLang="zh-CN" sz="2400" b="1" dirty="0">
                <a:solidFill>
                  <a:srgbClr val="C00000"/>
                </a:solidFill>
                <a:latin typeface="Times New Roman" panose="02020603050405020304" pitchFamily="18" charset="0"/>
                <a:cs typeface="Times New Roman" panose="02020603050405020304" pitchFamily="18" charset="0"/>
              </a:rPr>
              <a:t>-Diversity</a:t>
            </a:r>
            <a:r>
              <a:rPr lang="zh-CN" altLang="en-US" sz="2400" b="1" dirty="0">
                <a:solidFill>
                  <a:srgbClr val="C00000"/>
                </a:solidFill>
                <a:latin typeface="Times New Roman" panose="02020603050405020304" pitchFamily="18" charset="0"/>
                <a:cs typeface="Times New Roman" panose="02020603050405020304" pitchFamily="18" charset="0"/>
              </a:rPr>
              <a:t>约束</a:t>
            </a:r>
            <a:r>
              <a:rPr lang="zh-CN" altLang="en-US" sz="2400" dirty="0">
                <a:solidFill>
                  <a:srgbClr val="333333"/>
                </a:solidFill>
                <a:latin typeface="Times New Roman" panose="02020603050405020304" pitchFamily="18" charset="0"/>
                <a:cs typeface="Times New Roman" panose="02020603050405020304" pitchFamily="18" charset="0"/>
              </a:rPr>
              <a:t>是通过约束</a:t>
            </a:r>
            <a:r>
              <a:rPr lang="en-US" altLang="zh-CN" sz="2800" b="1" dirty="0">
                <a:solidFill>
                  <a:srgbClr val="C00000"/>
                </a:solidFill>
                <a:latin typeface="Times New Roman" panose="02020603050405020304" pitchFamily="18" charset="0"/>
                <a:cs typeface="Times New Roman" panose="02020603050405020304" pitchFamily="18" charset="0"/>
              </a:rPr>
              <a:t>P</a:t>
            </a:r>
            <a:r>
              <a:rPr lang="zh-CN" altLang="en-US" sz="2400" dirty="0">
                <a:solidFill>
                  <a:srgbClr val="333333"/>
                </a:solidFill>
                <a:latin typeface="Times New Roman" panose="02020603050405020304" pitchFamily="18" charset="0"/>
                <a:cs typeface="Times New Roman" panose="02020603050405020304" pitchFamily="18" charset="0"/>
              </a:rPr>
              <a:t>的多样性，尽量减少</a:t>
            </a:r>
            <a:r>
              <a:rPr lang="en-US" altLang="zh-CN" sz="2800" b="1" dirty="0">
                <a:solidFill>
                  <a:srgbClr val="C00000"/>
                </a:solidFill>
                <a:latin typeface="Times New Roman" panose="02020603050405020304" pitchFamily="18" charset="0"/>
                <a:cs typeface="Times New Roman" panose="02020603050405020304" pitchFamily="18" charset="0"/>
              </a:rPr>
              <a:t>B</a:t>
            </a:r>
            <a:r>
              <a:rPr lang="en-US" altLang="zh-CN" sz="2800" b="1" baseline="-25000" dirty="0">
                <a:solidFill>
                  <a:srgbClr val="C00000"/>
                </a:solidFill>
                <a:latin typeface="Times New Roman" panose="02020603050405020304" pitchFamily="18" charset="0"/>
                <a:cs typeface="Times New Roman" panose="02020603050405020304" pitchFamily="18" charset="0"/>
              </a:rPr>
              <a:t>0</a:t>
            </a:r>
            <a:r>
              <a:rPr lang="zh-CN" altLang="en-US" sz="2400" dirty="0">
                <a:solidFill>
                  <a:srgbClr val="333333"/>
                </a:solidFill>
                <a:latin typeface="Times New Roman" panose="02020603050405020304" pitchFamily="18" charset="0"/>
                <a:cs typeface="Times New Roman" panose="02020603050405020304" pitchFamily="18" charset="0"/>
              </a:rPr>
              <a:t>和</a:t>
            </a:r>
            <a:r>
              <a:rPr lang="en-US" altLang="zh-CN" sz="2800" b="1" dirty="0">
                <a:solidFill>
                  <a:srgbClr val="C00000"/>
                </a:solidFill>
                <a:latin typeface="Times New Roman" panose="02020603050405020304" pitchFamily="18" charset="0"/>
                <a:cs typeface="Times New Roman" panose="02020603050405020304" pitchFamily="18" charset="0"/>
              </a:rPr>
              <a:t>B</a:t>
            </a:r>
            <a:r>
              <a:rPr lang="en-US" altLang="zh-CN" sz="2800" b="1" baseline="-25000" dirty="0">
                <a:solidFill>
                  <a:srgbClr val="C00000"/>
                </a:solidFill>
                <a:latin typeface="Times New Roman" panose="02020603050405020304" pitchFamily="18" charset="0"/>
                <a:cs typeface="Times New Roman" panose="02020603050405020304" pitchFamily="18" charset="0"/>
              </a:rPr>
              <a:t>2</a:t>
            </a:r>
            <a:r>
              <a:rPr lang="zh-CN" altLang="en-US" sz="2400" dirty="0">
                <a:solidFill>
                  <a:srgbClr val="333333"/>
                </a:solidFill>
                <a:latin typeface="Times New Roman" panose="02020603050405020304" pitchFamily="18" charset="0"/>
                <a:cs typeface="Times New Roman" panose="02020603050405020304" pitchFamily="18" charset="0"/>
              </a:rPr>
              <a:t>之间的信息量差距，差距越小，说明隐私信息泄露越少。</a:t>
            </a:r>
            <a:endParaRPr lang="en-US" altLang="zh-CN" sz="2400" dirty="0">
              <a:solidFill>
                <a:srgbClr val="333333"/>
              </a:solidFill>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en-US" altLang="zh-CN" sz="2400" b="1" i="1" dirty="0">
                <a:solidFill>
                  <a:srgbClr val="C00000"/>
                </a:solidFill>
                <a:latin typeface="Times New Roman" panose="02020603050405020304" pitchFamily="18" charset="0"/>
                <a:cs typeface="Times New Roman" panose="02020603050405020304" pitchFamily="18" charset="0"/>
              </a:rPr>
              <a:t>t</a:t>
            </a:r>
            <a:r>
              <a:rPr lang="en-US" altLang="zh-CN" sz="2400" b="1" dirty="0">
                <a:solidFill>
                  <a:srgbClr val="C00000"/>
                </a:solidFill>
                <a:latin typeface="Times New Roman" panose="02020603050405020304" pitchFamily="18" charset="0"/>
                <a:cs typeface="Times New Roman" panose="02020603050405020304" pitchFamily="18" charset="0"/>
              </a:rPr>
              <a:t>-Closeness</a:t>
            </a:r>
            <a:r>
              <a:rPr lang="zh-CN" altLang="en-US" sz="2400" b="1" dirty="0">
                <a:solidFill>
                  <a:srgbClr val="C00000"/>
                </a:solidFill>
                <a:latin typeface="Times New Roman" panose="02020603050405020304" pitchFamily="18" charset="0"/>
                <a:cs typeface="Times New Roman" panose="02020603050405020304" pitchFamily="18" charset="0"/>
              </a:rPr>
              <a:t>约束</a:t>
            </a:r>
            <a:r>
              <a:rPr lang="zh-CN" altLang="en-US" sz="2400" dirty="0">
                <a:solidFill>
                  <a:srgbClr val="333333"/>
                </a:solidFill>
                <a:latin typeface="Times New Roman" panose="02020603050405020304" pitchFamily="18" charset="0"/>
                <a:cs typeface="Times New Roman" panose="02020603050405020304" pitchFamily="18" charset="0"/>
              </a:rPr>
              <a:t>则期望减少</a:t>
            </a:r>
            <a:r>
              <a:rPr lang="en-US" altLang="zh-CN" sz="2800" b="1" dirty="0">
                <a:solidFill>
                  <a:srgbClr val="C00000"/>
                </a:solidFill>
                <a:latin typeface="Times New Roman" panose="02020603050405020304" pitchFamily="18" charset="0"/>
                <a:cs typeface="Times New Roman" panose="02020603050405020304" pitchFamily="18" charset="0"/>
              </a:rPr>
              <a:t>B</a:t>
            </a:r>
            <a:r>
              <a:rPr lang="en-US" altLang="zh-CN" sz="2800" b="1" baseline="-25000" dirty="0">
                <a:solidFill>
                  <a:srgbClr val="C00000"/>
                </a:solidFill>
                <a:latin typeface="Times New Roman" panose="02020603050405020304" pitchFamily="18" charset="0"/>
                <a:cs typeface="Times New Roman" panose="02020603050405020304" pitchFamily="18" charset="0"/>
              </a:rPr>
              <a:t>1</a:t>
            </a:r>
            <a:r>
              <a:rPr lang="zh-CN" altLang="en-US" sz="2400" dirty="0">
                <a:solidFill>
                  <a:srgbClr val="333333"/>
                </a:solidFill>
                <a:latin typeface="Times New Roman" panose="02020603050405020304" pitchFamily="18" charset="0"/>
                <a:cs typeface="Times New Roman" panose="02020603050405020304" pitchFamily="18" charset="0"/>
              </a:rPr>
              <a:t>和</a:t>
            </a:r>
            <a:r>
              <a:rPr lang="en-US" altLang="zh-CN" sz="2800" b="1" dirty="0">
                <a:solidFill>
                  <a:srgbClr val="C00000"/>
                </a:solidFill>
                <a:latin typeface="Times New Roman" panose="02020603050405020304" pitchFamily="18" charset="0"/>
                <a:cs typeface="Times New Roman" panose="02020603050405020304" pitchFamily="18" charset="0"/>
              </a:rPr>
              <a:t>B</a:t>
            </a:r>
            <a:r>
              <a:rPr lang="en-US" altLang="zh-CN" sz="2800" b="1" baseline="-25000" dirty="0">
                <a:solidFill>
                  <a:srgbClr val="C00000"/>
                </a:solidFill>
                <a:latin typeface="Times New Roman" panose="02020603050405020304" pitchFamily="18" charset="0"/>
                <a:cs typeface="Times New Roman" panose="02020603050405020304" pitchFamily="18" charset="0"/>
              </a:rPr>
              <a:t>2</a:t>
            </a:r>
            <a:r>
              <a:rPr lang="zh-CN" altLang="en-US" sz="2400" dirty="0">
                <a:solidFill>
                  <a:srgbClr val="333333"/>
                </a:solidFill>
                <a:latin typeface="Times New Roman" panose="02020603050405020304" pitchFamily="18" charset="0"/>
                <a:cs typeface="Times New Roman" panose="02020603050405020304" pitchFamily="18" charset="0"/>
              </a:rPr>
              <a:t>之间的信息量差距，减少攻击者从敏感属性的</a:t>
            </a:r>
            <a:r>
              <a:rPr lang="zh-CN" altLang="en-US" sz="2400" dirty="0">
                <a:solidFill>
                  <a:srgbClr val="0070C0"/>
                </a:solidFill>
                <a:latin typeface="Times New Roman" panose="02020603050405020304" pitchFamily="18" charset="0"/>
                <a:cs typeface="Times New Roman" panose="02020603050405020304" pitchFamily="18" charset="0"/>
              </a:rPr>
              <a:t>全局分布</a:t>
            </a:r>
            <a:r>
              <a:rPr lang="zh-CN" altLang="en-US" sz="2400" dirty="0">
                <a:solidFill>
                  <a:srgbClr val="333333"/>
                </a:solidFill>
                <a:latin typeface="Times New Roman" panose="02020603050405020304" pitchFamily="18" charset="0"/>
                <a:cs typeface="Times New Roman" panose="02020603050405020304" pitchFamily="18" charset="0"/>
              </a:rPr>
              <a:t>和</a:t>
            </a:r>
            <a:r>
              <a:rPr lang="zh-CN" altLang="en-US" sz="2400" dirty="0">
                <a:solidFill>
                  <a:srgbClr val="0070C0"/>
                </a:solidFill>
                <a:latin typeface="Times New Roman" panose="02020603050405020304" pitchFamily="18" charset="0"/>
                <a:cs typeface="Times New Roman" panose="02020603050405020304" pitchFamily="18" charset="0"/>
              </a:rPr>
              <a:t>等价类分布</a:t>
            </a:r>
            <a:r>
              <a:rPr lang="zh-CN" altLang="en-US" sz="2400" dirty="0">
                <a:solidFill>
                  <a:srgbClr val="333333"/>
                </a:solidFill>
                <a:latin typeface="Times New Roman" panose="02020603050405020304" pitchFamily="18" charset="0"/>
                <a:cs typeface="Times New Roman" panose="02020603050405020304" pitchFamily="18" charset="0"/>
              </a:rPr>
              <a:t>之间差异窃取隐私的风险。</a:t>
            </a:r>
            <a:endParaRPr lang="zh-CN" altLang="en-US" sz="2400" dirty="0">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1EA5C21C-DCC8-0949-8747-8F2893E0216A}"/>
              </a:ext>
            </a:extLst>
          </p:cNvPr>
          <p:cNvSpPr/>
          <p:nvPr/>
        </p:nvSpPr>
        <p:spPr>
          <a:xfrm>
            <a:off x="368010" y="3804241"/>
            <a:ext cx="11236555" cy="2242858"/>
          </a:xfrm>
          <a:prstGeom prst="rect">
            <a:avLst/>
          </a:prstGeom>
        </p:spPr>
        <p:txBody>
          <a:bodyPr wrap="square">
            <a:spAutoFit/>
          </a:bodyPr>
          <a:lstStyle/>
          <a:p>
            <a:pPr algn="just">
              <a:lnSpc>
                <a:spcPct val="150000"/>
              </a:lnSpc>
            </a:pPr>
            <a:r>
              <a:rPr lang="en-US" altLang="zh-CN" sz="2400" b="1" i="1" dirty="0">
                <a:solidFill>
                  <a:srgbClr val="C00000"/>
                </a:solidFill>
                <a:latin typeface="Times New Roman" panose="02020603050405020304" pitchFamily="18" charset="0"/>
                <a:cs typeface="Times New Roman" panose="02020603050405020304" pitchFamily="18" charset="0"/>
              </a:rPr>
              <a:t>t</a:t>
            </a:r>
            <a:r>
              <a:rPr lang="en-US" altLang="zh-CN" sz="2400" b="1" dirty="0">
                <a:solidFill>
                  <a:srgbClr val="C00000"/>
                </a:solidFill>
                <a:latin typeface="Times New Roman" panose="02020603050405020304" pitchFamily="18" charset="0"/>
                <a:cs typeface="Times New Roman" panose="02020603050405020304" pitchFamily="18" charset="0"/>
              </a:rPr>
              <a:t>-Closeness</a:t>
            </a:r>
            <a:r>
              <a:rPr lang="zh-CN" altLang="en-US" sz="2400" b="1" dirty="0">
                <a:solidFill>
                  <a:srgbClr val="C00000"/>
                </a:solidFill>
                <a:latin typeface="Times New Roman" panose="02020603050405020304" pitchFamily="18" charset="0"/>
                <a:cs typeface="Times New Roman" panose="02020603050405020304" pitchFamily="18" charset="0"/>
              </a:rPr>
              <a:t>的定义如下：</a:t>
            </a:r>
          </a:p>
          <a:p>
            <a:pPr marL="800100" lvl="1" indent="-342900" algn="just">
              <a:lnSpc>
                <a:spcPct val="150000"/>
              </a:lnSpc>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如果一个等价类的敏感属性的分布与敏感属性的全局分布之间的距离小于 </a:t>
            </a:r>
            <a:r>
              <a:rPr lang="en-US" altLang="zh-CN" sz="2400" i="1" dirty="0">
                <a:latin typeface="Times New Roman" panose="02020603050405020304" pitchFamily="18" charset="0"/>
                <a:cs typeface="Times New Roman" panose="02020603050405020304" pitchFamily="18" charset="0"/>
              </a:rPr>
              <a:t>t</a:t>
            </a:r>
            <a:r>
              <a:rPr lang="zh-CN" altLang="en-US" sz="2400" dirty="0">
                <a:latin typeface="Times New Roman" panose="02020603050405020304" pitchFamily="18" charset="0"/>
                <a:cs typeface="Times New Roman" panose="02020603050405020304" pitchFamily="18" charset="0"/>
              </a:rPr>
              <a:t>，则称该相等类满足</a:t>
            </a:r>
            <a:r>
              <a:rPr lang="en-US" altLang="zh-CN" sz="2400" i="1" dirty="0">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-Closeness</a:t>
            </a:r>
            <a:r>
              <a:rPr lang="zh-CN" altLang="en-US" sz="2400" dirty="0">
                <a:latin typeface="Times New Roman" panose="02020603050405020304" pitchFamily="18" charset="0"/>
                <a:cs typeface="Times New Roman" panose="02020603050405020304" pitchFamily="18" charset="0"/>
              </a:rPr>
              <a:t>约束。如果数据表中的所有等价类都满足</a:t>
            </a:r>
            <a:r>
              <a:rPr lang="en-US" altLang="zh-CN" sz="2400" i="1" dirty="0">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-Closeness</a:t>
            </a:r>
            <a:r>
              <a:rPr lang="zh-CN" altLang="en-US" sz="2400" dirty="0">
                <a:latin typeface="Times New Roman" panose="02020603050405020304" pitchFamily="18" charset="0"/>
                <a:cs typeface="Times New Roman" panose="02020603050405020304" pitchFamily="18" charset="0"/>
              </a:rPr>
              <a:t>，则称该数据表满足 </a:t>
            </a:r>
            <a:r>
              <a:rPr lang="en-US" altLang="zh-CN" sz="2400" i="1" dirty="0">
                <a:latin typeface="Times New Roman" panose="02020603050405020304" pitchFamily="18" charset="0"/>
                <a:cs typeface="Times New Roman" panose="02020603050405020304" pitchFamily="18" charset="0"/>
              </a:rPr>
              <a:t>t</a:t>
            </a:r>
            <a:r>
              <a:rPr lang="en-US" altLang="zh-CN" sz="2400" dirty="0">
                <a:latin typeface="Times New Roman" panose="02020603050405020304" pitchFamily="18" charset="0"/>
                <a:cs typeface="Times New Roman" panose="02020603050405020304" pitchFamily="18" charset="0"/>
              </a:rPr>
              <a:t>-Closeness.</a:t>
            </a:r>
            <a:endParaRPr lang="en-US" altLang="zh-CN" sz="2400" dirty="0">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38990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1C43D76-AD5D-1D4B-A76D-9F293E52EFB1}"/>
              </a:ext>
            </a:extLst>
          </p:cNvPr>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a:t>
            </a:r>
            <a:r>
              <a:rPr lang="en-US" altLang="zh-CN" sz="3200" b="1" kern="0" dirty="0">
                <a:solidFill>
                  <a:srgbClr val="003399"/>
                </a:solidFill>
                <a:latin typeface="黑体" panose="02010609060101010101" pitchFamily="49" charset="-122"/>
                <a:ea typeface="黑体" panose="02010609060101010101" pitchFamily="49" charset="-122"/>
              </a:rPr>
              <a:t>t-closeness</a:t>
            </a:r>
            <a:r>
              <a:rPr lang="zh-CN" altLang="en-US" sz="3200" b="1" kern="0" dirty="0">
                <a:solidFill>
                  <a:srgbClr val="003399"/>
                </a:solidFill>
                <a:latin typeface="黑体" panose="02010609060101010101" pitchFamily="49" charset="-122"/>
                <a:ea typeface="黑体" panose="02010609060101010101" pitchFamily="49" charset="-122"/>
              </a:rPr>
              <a:t>（</a:t>
            </a:r>
            <a:r>
              <a:rPr lang="en-US" altLang="zh-CN" sz="3200" b="1" kern="0" dirty="0">
                <a:solidFill>
                  <a:srgbClr val="003399"/>
                </a:solidFill>
                <a:latin typeface="黑体" panose="02010609060101010101" pitchFamily="49" charset="-122"/>
                <a:ea typeface="黑体" panose="02010609060101010101" pitchFamily="49" charset="-122"/>
              </a:rPr>
              <a:t>t-</a:t>
            </a:r>
            <a:r>
              <a:rPr lang="zh-CN" altLang="en-US" sz="3200" b="1" kern="0" dirty="0">
                <a:solidFill>
                  <a:srgbClr val="003399"/>
                </a:solidFill>
                <a:latin typeface="黑体" panose="02010609060101010101" pitchFamily="49" charset="-122"/>
                <a:ea typeface="黑体" panose="02010609060101010101" pitchFamily="49" charset="-122"/>
              </a:rPr>
              <a:t>近似性）</a:t>
            </a:r>
            <a:endParaRPr lang="en-US" altLang="zh-CN" sz="3200" b="1" kern="0" dirty="0">
              <a:solidFill>
                <a:srgbClr val="003399"/>
              </a:solidFill>
              <a:latin typeface="黑体" panose="02010609060101010101" pitchFamily="49" charset="-122"/>
              <a:ea typeface="黑体" panose="02010609060101010101" pitchFamily="49" charset="-122"/>
            </a:endParaRPr>
          </a:p>
        </p:txBody>
      </p:sp>
      <p:sp>
        <p:nvSpPr>
          <p:cNvPr id="3" name="矩形 2">
            <a:extLst>
              <a:ext uri="{FF2B5EF4-FFF2-40B4-BE49-F238E27FC236}">
                <a16:creationId xmlns:a16="http://schemas.microsoft.com/office/drawing/2014/main" id="{8A8226E8-6076-694C-BC3A-9D086BF93284}"/>
              </a:ext>
            </a:extLst>
          </p:cNvPr>
          <p:cNvSpPr/>
          <p:nvPr/>
        </p:nvSpPr>
        <p:spPr>
          <a:xfrm>
            <a:off x="753687" y="2237600"/>
            <a:ext cx="10917382" cy="3904852"/>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CN" altLang="en-US" sz="2400" b="1" dirty="0">
                <a:solidFill>
                  <a:srgbClr val="C00000"/>
                </a:solidFill>
                <a:latin typeface="Times New Roman" panose="02020603050405020304" pitchFamily="18" charset="0"/>
                <a:cs typeface="Times New Roman" panose="02020603050405020304" pitchFamily="18" charset="0"/>
              </a:rPr>
              <a:t>优点：</a:t>
            </a:r>
            <a:endParaRPr lang="en-US" altLang="zh-CN" sz="2400" b="1" dirty="0">
              <a:solidFill>
                <a:srgbClr val="C00000"/>
              </a:solidFill>
              <a:latin typeface="Times New Roman" panose="02020603050405020304" pitchFamily="18" charset="0"/>
              <a:cs typeface="Times New Roman" panose="02020603050405020304" pitchFamily="18" charset="0"/>
            </a:endParaRPr>
          </a:p>
          <a:p>
            <a:pPr marL="800100" lvl="1" indent="-342900" algn="just">
              <a:lnSpc>
                <a:spcPct val="150000"/>
              </a:lnSpc>
              <a:buFont typeface="Wingdings" pitchFamily="2" charset="2"/>
              <a:buChar char="ü"/>
            </a:pPr>
            <a:r>
              <a:rPr lang="zh-CN" altLang="en-US" sz="2400" dirty="0">
                <a:solidFill>
                  <a:srgbClr val="333333"/>
                </a:solidFill>
                <a:latin typeface="Times New Roman" panose="02020603050405020304" pitchFamily="18" charset="0"/>
                <a:cs typeface="Times New Roman" panose="02020603050405020304" pitchFamily="18" charset="0"/>
              </a:rPr>
              <a:t>限定了准标识符与</a:t>
            </a:r>
            <a:r>
              <a:rPr lang="zh-CN" altLang="en-US" sz="2400" b="1" dirty="0">
                <a:solidFill>
                  <a:srgbClr val="00B050"/>
                </a:solidFill>
                <a:latin typeface="Times New Roman" panose="02020603050405020304" pitchFamily="18" charset="0"/>
                <a:cs typeface="Times New Roman" panose="02020603050405020304" pitchFamily="18" charset="0"/>
              </a:rPr>
              <a:t>敏感属性全局分布</a:t>
            </a:r>
            <a:r>
              <a:rPr lang="zh-CN" altLang="en-US" sz="2400" dirty="0">
                <a:solidFill>
                  <a:srgbClr val="333333"/>
                </a:solidFill>
                <a:latin typeface="Times New Roman" panose="02020603050405020304" pitchFamily="18" charset="0"/>
                <a:cs typeface="Times New Roman" panose="02020603050405020304" pitchFamily="18" charset="0"/>
              </a:rPr>
              <a:t>之间的联系</a:t>
            </a:r>
            <a:endParaRPr lang="en-US" altLang="zh-CN" sz="2400" dirty="0">
              <a:solidFill>
                <a:srgbClr val="333333"/>
              </a:solidFill>
              <a:latin typeface="Times New Roman" panose="02020603050405020304" pitchFamily="18" charset="0"/>
              <a:cs typeface="Times New Roman" panose="02020603050405020304" pitchFamily="18" charset="0"/>
            </a:endParaRPr>
          </a:p>
          <a:p>
            <a:pPr marL="800100" lvl="1" indent="-342900" algn="just">
              <a:lnSpc>
                <a:spcPct val="150000"/>
              </a:lnSpc>
              <a:buFont typeface="Wingdings" pitchFamily="2" charset="2"/>
              <a:buChar char="ü"/>
            </a:pPr>
            <a:r>
              <a:rPr lang="zh-CN" altLang="en-US" sz="2400" dirty="0">
                <a:solidFill>
                  <a:srgbClr val="333333"/>
                </a:solidFill>
                <a:latin typeface="Times New Roman" panose="02020603050405020304" pitchFamily="18" charset="0"/>
                <a:cs typeface="Times New Roman" panose="02020603050405020304" pitchFamily="18" charset="0"/>
              </a:rPr>
              <a:t>减弱了准标识符与</a:t>
            </a:r>
            <a:r>
              <a:rPr lang="zh-CN" altLang="en-US" sz="2400" b="1" dirty="0">
                <a:solidFill>
                  <a:srgbClr val="00B050"/>
                </a:solidFill>
                <a:latin typeface="Times New Roman" panose="02020603050405020304" pitchFamily="18" charset="0"/>
                <a:cs typeface="Times New Roman" panose="02020603050405020304" pitchFamily="18" charset="0"/>
              </a:rPr>
              <a:t>特定敏感属性</a:t>
            </a:r>
            <a:r>
              <a:rPr lang="zh-CN" altLang="en-US" sz="2400" dirty="0">
                <a:solidFill>
                  <a:srgbClr val="333333"/>
                </a:solidFill>
                <a:latin typeface="Times New Roman" panose="02020603050405020304" pitchFamily="18" charset="0"/>
                <a:cs typeface="Times New Roman" panose="02020603050405020304" pitchFamily="18" charset="0"/>
              </a:rPr>
              <a:t>的联系</a:t>
            </a:r>
            <a:endParaRPr lang="en-US" altLang="zh-CN" sz="2400" dirty="0">
              <a:solidFill>
                <a:srgbClr val="333333"/>
              </a:solidFill>
              <a:latin typeface="Times New Roman" panose="02020603050405020304" pitchFamily="18" charset="0"/>
              <a:cs typeface="Times New Roman" panose="02020603050405020304" pitchFamily="18" charset="0"/>
            </a:endParaRPr>
          </a:p>
          <a:p>
            <a:pPr marL="800100" lvl="1" indent="-342900" algn="just">
              <a:lnSpc>
                <a:spcPct val="150000"/>
              </a:lnSpc>
              <a:buFont typeface="Wingdings" pitchFamily="2" charset="2"/>
              <a:buChar char="ü"/>
            </a:pPr>
            <a:r>
              <a:rPr lang="zh-CN" altLang="en-US" sz="2400" dirty="0">
                <a:solidFill>
                  <a:srgbClr val="333333"/>
                </a:solidFill>
                <a:latin typeface="Times New Roman" panose="02020603050405020304" pitchFamily="18" charset="0"/>
                <a:cs typeface="Times New Roman" panose="02020603050405020304" pitchFamily="18" charset="0"/>
              </a:rPr>
              <a:t>减少了敏感属性的分布信息导致的隐私泄露的可能性。</a:t>
            </a:r>
            <a:endParaRPr lang="en-US" altLang="zh-CN" sz="2400" dirty="0">
              <a:solidFill>
                <a:srgbClr val="333333"/>
              </a:solidFill>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400" b="1" dirty="0">
                <a:solidFill>
                  <a:srgbClr val="C00000"/>
                </a:solidFill>
                <a:latin typeface="Times New Roman" panose="02020603050405020304" pitchFamily="18" charset="0"/>
                <a:cs typeface="Times New Roman" panose="02020603050405020304" pitchFamily="18" charset="0"/>
              </a:rPr>
              <a:t>缺点：</a:t>
            </a:r>
            <a:endParaRPr lang="en-US" altLang="zh-CN" sz="2400" b="1" dirty="0">
              <a:solidFill>
                <a:srgbClr val="C00000"/>
              </a:solidFill>
              <a:latin typeface="Times New Roman" panose="02020603050405020304" pitchFamily="18" charset="0"/>
              <a:cs typeface="Times New Roman" panose="02020603050405020304" pitchFamily="18" charset="0"/>
            </a:endParaRPr>
          </a:p>
          <a:p>
            <a:pPr marL="800100" lvl="1" indent="-342900" algn="just">
              <a:lnSpc>
                <a:spcPct val="150000"/>
              </a:lnSpc>
              <a:buFont typeface="Wingdings" pitchFamily="2" charset="2"/>
              <a:buChar char="ü"/>
            </a:pPr>
            <a:r>
              <a:rPr lang="zh-CN" altLang="en-US" sz="2400" dirty="0">
                <a:solidFill>
                  <a:srgbClr val="333333"/>
                </a:solidFill>
                <a:latin typeface="Times New Roman" panose="02020603050405020304" pitchFamily="18" charset="0"/>
                <a:cs typeface="Times New Roman" panose="02020603050405020304" pitchFamily="18" charset="0"/>
              </a:rPr>
              <a:t>导致了一定程度的信息丢失，所以通过 </a:t>
            </a:r>
            <a:r>
              <a:rPr lang="en-US" altLang="zh-CN" sz="2400" i="1" dirty="0">
                <a:solidFill>
                  <a:srgbClr val="333333"/>
                </a:solidFill>
                <a:latin typeface="Times New Roman" panose="02020603050405020304" pitchFamily="18" charset="0"/>
                <a:cs typeface="Times New Roman" panose="02020603050405020304" pitchFamily="18" charset="0"/>
              </a:rPr>
              <a:t>t</a:t>
            </a:r>
            <a:r>
              <a:rPr lang="zh-CN" altLang="en-US" sz="2400" i="1" dirty="0">
                <a:solidFill>
                  <a:srgbClr val="333333"/>
                </a:solidFill>
                <a:latin typeface="Times New Roman" panose="02020603050405020304" pitchFamily="18" charset="0"/>
                <a:cs typeface="Times New Roman" panose="02020603050405020304" pitchFamily="18" charset="0"/>
              </a:rPr>
              <a:t> </a:t>
            </a:r>
            <a:r>
              <a:rPr lang="zh-CN" altLang="en-US" sz="2400" dirty="0">
                <a:solidFill>
                  <a:srgbClr val="333333"/>
                </a:solidFill>
                <a:latin typeface="Times New Roman" panose="02020603050405020304" pitchFamily="18" charset="0"/>
                <a:cs typeface="Times New Roman" panose="02020603050405020304" pitchFamily="18" charset="0"/>
              </a:rPr>
              <a:t>值的大小平衡数据可用性与用户隐私保护。</a:t>
            </a:r>
            <a:endParaRPr lang="zh-CN" altLang="en-US" sz="2400" dirty="0">
              <a:latin typeface="Times New Roman" panose="02020603050405020304" pitchFamily="18" charset="0"/>
              <a:cs typeface="Times New Roman" panose="02020603050405020304" pitchFamily="18" charset="0"/>
            </a:endParaRPr>
          </a:p>
        </p:txBody>
      </p:sp>
      <p:sp>
        <p:nvSpPr>
          <p:cNvPr id="6" name="矩形 5">
            <a:extLst>
              <a:ext uri="{FF2B5EF4-FFF2-40B4-BE49-F238E27FC236}">
                <a16:creationId xmlns:a16="http://schemas.microsoft.com/office/drawing/2014/main" id="{84076286-21B2-1B47-A92E-E5B6DA05D538}"/>
              </a:ext>
            </a:extLst>
          </p:cNvPr>
          <p:cNvSpPr/>
          <p:nvPr/>
        </p:nvSpPr>
        <p:spPr>
          <a:xfrm>
            <a:off x="753687" y="1410614"/>
            <a:ext cx="9632445" cy="461665"/>
          </a:xfrm>
          <a:prstGeom prst="rect">
            <a:avLst/>
          </a:prstGeom>
        </p:spPr>
        <p:txBody>
          <a:bodyPr wrap="none">
            <a:spAutoFit/>
          </a:bodyPr>
          <a:lstStyle/>
          <a:p>
            <a:pPr marL="342900" indent="-342900">
              <a:buFont typeface="Arial" panose="020B0604020202020204" pitchFamily="34" charset="0"/>
              <a:buChar char="•"/>
            </a:pPr>
            <a:r>
              <a:rPr lang="zh-CN" altLang="en-US" sz="2400" b="1" dirty="0">
                <a:solidFill>
                  <a:srgbClr val="C00000"/>
                </a:solidFill>
              </a:rPr>
              <a:t>测量某两个分布之间的距离</a:t>
            </a:r>
            <a:r>
              <a:rPr lang="zh-CN" altLang="en-US" sz="2400" dirty="0"/>
              <a:t>：</a:t>
            </a:r>
            <a:r>
              <a:rPr lang="en-US" altLang="zh-CN" sz="2400" dirty="0">
                <a:solidFill>
                  <a:srgbClr val="4D4D4D"/>
                </a:solidFill>
                <a:latin typeface="Microsoft YaHei" panose="020B0503020204020204" pitchFamily="34" charset="-122"/>
                <a:ea typeface="Microsoft YaHei" panose="020B0503020204020204" pitchFamily="34" charset="-122"/>
              </a:rPr>
              <a:t>EMD</a:t>
            </a:r>
            <a:r>
              <a:rPr lang="zh-CN" altLang="en-US" sz="2400" dirty="0">
                <a:solidFill>
                  <a:srgbClr val="4D4D4D"/>
                </a:solidFill>
                <a:latin typeface="Microsoft YaHei" panose="020B0503020204020204" pitchFamily="34" charset="-122"/>
                <a:ea typeface="Microsoft YaHei" panose="020B0503020204020204" pitchFamily="34" charset="-122"/>
              </a:rPr>
              <a:t>（</a:t>
            </a:r>
            <a:r>
              <a:rPr lang="en-US" altLang="zh-CN" sz="2400" dirty="0">
                <a:solidFill>
                  <a:srgbClr val="4D4D4D"/>
                </a:solidFill>
                <a:latin typeface="Microsoft YaHei" panose="020B0503020204020204" pitchFamily="34" charset="-122"/>
                <a:ea typeface="Microsoft YaHei" panose="020B0503020204020204" pitchFamily="34" charset="-122"/>
              </a:rPr>
              <a:t>Earth Mover Distance</a:t>
            </a:r>
            <a:r>
              <a:rPr lang="zh-CN" altLang="en-US" sz="2400" dirty="0">
                <a:solidFill>
                  <a:srgbClr val="4D4D4D"/>
                </a:solidFill>
                <a:latin typeface="Microsoft YaHei" panose="020B0503020204020204" pitchFamily="34" charset="-122"/>
                <a:ea typeface="Microsoft YaHei" panose="020B0503020204020204" pitchFamily="34" charset="-122"/>
              </a:rPr>
              <a:t>）算法</a:t>
            </a:r>
            <a:endParaRPr lang="zh-CN" altLang="en-US" sz="2400" dirty="0"/>
          </a:p>
        </p:txBody>
      </p:sp>
    </p:spTree>
    <p:extLst>
      <p:ext uri="{BB962C8B-B14F-4D97-AF65-F5344CB8AC3E}">
        <p14:creationId xmlns:p14="http://schemas.microsoft.com/office/powerpoint/2010/main" val="40456885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1C43D76-AD5D-1D4B-A76D-9F293E52EFB1}"/>
              </a:ext>
            </a:extLst>
          </p:cNvPr>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隐私度量：小结</a:t>
            </a:r>
            <a:endParaRPr lang="en-US" altLang="zh-CN" sz="3200" b="1" kern="0" dirty="0">
              <a:solidFill>
                <a:srgbClr val="003399"/>
              </a:solidFill>
              <a:latin typeface="黑体" panose="02010609060101010101" pitchFamily="49" charset="-122"/>
              <a:ea typeface="黑体" panose="02010609060101010101" pitchFamily="49" charset="-122"/>
            </a:endParaRPr>
          </a:p>
        </p:txBody>
      </p:sp>
      <p:sp>
        <p:nvSpPr>
          <p:cNvPr id="2" name="矩形 1">
            <a:extLst>
              <a:ext uri="{FF2B5EF4-FFF2-40B4-BE49-F238E27FC236}">
                <a16:creationId xmlns:a16="http://schemas.microsoft.com/office/drawing/2014/main" id="{EF81E751-F8EB-0A46-8DF8-F06102188FE0}"/>
              </a:ext>
            </a:extLst>
          </p:cNvPr>
          <p:cNvSpPr/>
          <p:nvPr/>
        </p:nvSpPr>
        <p:spPr>
          <a:xfrm>
            <a:off x="4133671" y="922033"/>
            <a:ext cx="3492406" cy="961032"/>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wrap="square">
            <a:spAutoFit/>
          </a:bodyPr>
          <a:lstStyle/>
          <a:p>
            <a:pPr algn="just">
              <a:lnSpc>
                <a:spcPct val="150000"/>
              </a:lnSpc>
            </a:pPr>
            <a:r>
              <a:rPr lang="en-US" altLang="zh-CN" sz="2000" i="1" dirty="0">
                <a:solidFill>
                  <a:schemeClr val="bg1"/>
                </a:solidFill>
                <a:latin typeface="Times New Roman" panose="02020603050405020304" pitchFamily="18" charset="0"/>
                <a:cs typeface="Times New Roman" panose="02020603050405020304" pitchFamily="18" charset="0"/>
              </a:rPr>
              <a:t>k</a:t>
            </a:r>
            <a:r>
              <a:rPr lang="zh-CN" altLang="en-US" sz="2000" dirty="0">
                <a:solidFill>
                  <a:schemeClr val="bg1"/>
                </a:solidFill>
                <a:latin typeface="Times New Roman" panose="02020603050405020304" pitchFamily="18" charset="0"/>
                <a:cs typeface="Times New Roman" panose="02020603050405020304" pitchFamily="18" charset="0"/>
              </a:rPr>
              <a:t>越大，攻击者越难推测出隐私信息，则隐私保护强度越高</a:t>
            </a:r>
            <a:r>
              <a:rPr lang="en-US" altLang="zh-CN" sz="2000" dirty="0">
                <a:solidFill>
                  <a:schemeClr val="bg1"/>
                </a:solidFill>
                <a:latin typeface="Times New Roman" panose="02020603050405020304" pitchFamily="18" charset="0"/>
                <a:cs typeface="Times New Roman" panose="02020603050405020304" pitchFamily="18" charset="0"/>
              </a:rPr>
              <a:t>. </a:t>
            </a:r>
            <a:endParaRPr lang="zh-CN" altLang="en-US" sz="2000" dirty="0">
              <a:solidFill>
                <a:schemeClr val="bg1"/>
              </a:solidFill>
              <a:latin typeface="Times New Roman" panose="02020603050405020304" pitchFamily="18" charset="0"/>
              <a:cs typeface="Times New Roman" panose="02020603050405020304" pitchFamily="18" charset="0"/>
            </a:endParaRPr>
          </a:p>
        </p:txBody>
      </p:sp>
      <p:sp>
        <p:nvSpPr>
          <p:cNvPr id="5" name="矩形 4">
            <a:extLst>
              <a:ext uri="{FF2B5EF4-FFF2-40B4-BE49-F238E27FC236}">
                <a16:creationId xmlns:a16="http://schemas.microsoft.com/office/drawing/2014/main" id="{3B29D852-9501-8743-8B2A-EE07B928E152}"/>
              </a:ext>
            </a:extLst>
          </p:cNvPr>
          <p:cNvSpPr/>
          <p:nvPr/>
        </p:nvSpPr>
        <p:spPr>
          <a:xfrm>
            <a:off x="931028" y="2196922"/>
            <a:ext cx="4034442" cy="961225"/>
          </a:xfrm>
          <a:prstGeom prst="rect">
            <a:avLst/>
          </a:prstGeom>
          <a:ln>
            <a:solidFill>
              <a:schemeClr val="accent5"/>
            </a:solidFill>
          </a:ln>
        </p:spPr>
        <p:txBody>
          <a:bodyPr wrap="square">
            <a:spAutoFit/>
          </a:bodyPr>
          <a:lstStyle/>
          <a:p>
            <a:pPr algn="just">
              <a:lnSpc>
                <a:spcPct val="150000"/>
              </a:lnSpc>
            </a:pPr>
            <a:r>
              <a:rPr lang="zh-CN" altLang="en-US" sz="2000" dirty="0">
                <a:latin typeface="+mn-ea"/>
              </a:rPr>
              <a:t>只对准标识符属性进行匿名处理</a:t>
            </a:r>
            <a:r>
              <a:rPr lang="en-US" altLang="zh-CN" sz="2000" dirty="0">
                <a:latin typeface="+mn-ea"/>
              </a:rPr>
              <a:t>,</a:t>
            </a:r>
            <a:r>
              <a:rPr lang="zh-CN" altLang="en-US" sz="2000" dirty="0">
                <a:latin typeface="+mn-ea"/>
              </a:rPr>
              <a:t>没有对敏感属性作任何约束</a:t>
            </a:r>
          </a:p>
        </p:txBody>
      </p:sp>
      <p:sp>
        <p:nvSpPr>
          <p:cNvPr id="6" name="矩形 5">
            <a:extLst>
              <a:ext uri="{FF2B5EF4-FFF2-40B4-BE49-F238E27FC236}">
                <a16:creationId xmlns:a16="http://schemas.microsoft.com/office/drawing/2014/main" id="{C7FFDC16-A88D-7343-B507-AD7093C7D6C9}"/>
              </a:ext>
            </a:extLst>
          </p:cNvPr>
          <p:cNvSpPr/>
          <p:nvPr/>
        </p:nvSpPr>
        <p:spPr>
          <a:xfrm>
            <a:off x="6727768" y="2202078"/>
            <a:ext cx="4765960" cy="961225"/>
          </a:xfrm>
          <a:prstGeom prst="rect">
            <a:avLst/>
          </a:prstGeom>
          <a:ln>
            <a:solidFill>
              <a:schemeClr val="accent5"/>
            </a:solidFill>
          </a:ln>
        </p:spPr>
        <p:txBody>
          <a:bodyPr wrap="square">
            <a:spAutoFit/>
          </a:bodyPr>
          <a:lstStyle/>
          <a:p>
            <a:pPr algn="just">
              <a:lnSpc>
                <a:spcPct val="150000"/>
              </a:lnSpc>
            </a:pPr>
            <a:r>
              <a:rPr lang="zh-CN" altLang="en-US" sz="2000" dirty="0">
                <a:latin typeface="+mn-ea"/>
              </a:rPr>
              <a:t>利用背景知识</a:t>
            </a:r>
            <a:r>
              <a:rPr lang="en-US" altLang="zh-CN" sz="2000" dirty="0">
                <a:latin typeface="+mn-ea"/>
              </a:rPr>
              <a:t>,</a:t>
            </a:r>
            <a:r>
              <a:rPr lang="zh-CN" altLang="en-US" sz="2000" dirty="0">
                <a:latin typeface="+mn-ea"/>
              </a:rPr>
              <a:t> 敏感属性值分布能够推测出用户与敏感属性值之间的对应关系 </a:t>
            </a:r>
          </a:p>
        </p:txBody>
      </p:sp>
      <p:sp>
        <p:nvSpPr>
          <p:cNvPr id="7" name="矩形 6">
            <a:extLst>
              <a:ext uri="{FF2B5EF4-FFF2-40B4-BE49-F238E27FC236}">
                <a16:creationId xmlns:a16="http://schemas.microsoft.com/office/drawing/2014/main" id="{7D0D2875-AAEC-DD48-9CDA-48C677C2E8BD}"/>
              </a:ext>
            </a:extLst>
          </p:cNvPr>
          <p:cNvSpPr/>
          <p:nvPr/>
        </p:nvSpPr>
        <p:spPr>
          <a:xfrm>
            <a:off x="4258892" y="3571373"/>
            <a:ext cx="3241964" cy="9610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square">
            <a:spAutoFit/>
          </a:bodyPr>
          <a:lstStyle/>
          <a:p>
            <a:pPr algn="just">
              <a:lnSpc>
                <a:spcPct val="150000"/>
              </a:lnSpc>
              <a:spcAft>
                <a:spcPts val="1200"/>
              </a:spcAft>
            </a:pPr>
            <a:r>
              <a:rPr lang="zh-CN" altLang="en-US" sz="2000" dirty="0">
                <a:solidFill>
                  <a:schemeClr val="bg1"/>
                </a:solidFill>
                <a:latin typeface="Times New Roman" panose="02020603050405020304" pitchFamily="18" charset="0"/>
                <a:cs typeface="Times New Roman" panose="02020603050405020304" pitchFamily="18" charset="0"/>
              </a:rPr>
              <a:t>满足</a:t>
            </a:r>
            <a:r>
              <a:rPr lang="en-US" altLang="zh-CN" sz="2000" i="1" dirty="0">
                <a:solidFill>
                  <a:schemeClr val="bg1"/>
                </a:solidFill>
                <a:latin typeface="Times New Roman" panose="02020603050405020304" pitchFamily="18" charset="0"/>
                <a:cs typeface="Times New Roman" panose="02020603050405020304" pitchFamily="18" charset="0"/>
              </a:rPr>
              <a:t>k</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匿名的条件下</a:t>
            </a:r>
            <a:r>
              <a:rPr lang="en-US" altLang="zh-CN" sz="2000" dirty="0">
                <a:solidFill>
                  <a:schemeClr val="bg1"/>
                </a:solidFill>
                <a:latin typeface="Times New Roman" panose="02020603050405020304" pitchFamily="18" charset="0"/>
                <a:cs typeface="Times New Roman" panose="02020603050405020304" pitchFamily="18" charset="0"/>
              </a:rPr>
              <a:t>,</a:t>
            </a:r>
            <a:r>
              <a:rPr lang="zh-CN" altLang="en-US" sz="2000" dirty="0">
                <a:solidFill>
                  <a:schemeClr val="bg1"/>
                </a:solidFill>
                <a:latin typeface="Times New Roman" panose="02020603050405020304" pitchFamily="18" charset="0"/>
                <a:cs typeface="Times New Roman" panose="02020603050405020304" pitchFamily="18" charset="0"/>
              </a:rPr>
              <a:t>对数据表中各敏感属性进行约束</a:t>
            </a:r>
            <a:endParaRPr lang="en-US" altLang="zh-CN" sz="2000" dirty="0">
              <a:solidFill>
                <a:schemeClr val="bg1"/>
              </a:solidFill>
              <a:latin typeface="Times New Roman" panose="02020603050405020304" pitchFamily="18" charset="0"/>
              <a:cs typeface="Times New Roman" panose="02020603050405020304" pitchFamily="18" charset="0"/>
            </a:endParaRPr>
          </a:p>
        </p:txBody>
      </p:sp>
      <p:sp>
        <p:nvSpPr>
          <p:cNvPr id="8" name="矩形 7">
            <a:extLst>
              <a:ext uri="{FF2B5EF4-FFF2-40B4-BE49-F238E27FC236}">
                <a16:creationId xmlns:a16="http://schemas.microsoft.com/office/drawing/2014/main" id="{9983C822-D628-1642-8F44-00613B2D1A68}"/>
              </a:ext>
            </a:extLst>
          </p:cNvPr>
          <p:cNvSpPr/>
          <p:nvPr/>
        </p:nvSpPr>
        <p:spPr>
          <a:xfrm>
            <a:off x="1022464" y="5033707"/>
            <a:ext cx="4829695" cy="163121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wrap="square">
            <a:spAutoFit/>
          </a:bodyPr>
          <a:lstStyle/>
          <a:p>
            <a:r>
              <a:rPr lang="zh-CN" altLang="en-US" sz="2000" dirty="0">
                <a:latin typeface="Times New Roman" panose="02020603050405020304" pitchFamily="18" charset="0"/>
                <a:cs typeface="Times New Roman" panose="02020603050405020304" pitchFamily="18" charset="0"/>
              </a:rPr>
              <a:t>对等价类敏感属性值在</a:t>
            </a:r>
            <a:r>
              <a:rPr lang="zh-CN" altLang="en-US" sz="2000" b="1" dirty="0">
                <a:solidFill>
                  <a:srgbClr val="FFFF00"/>
                </a:solidFill>
                <a:latin typeface="Times New Roman" panose="02020603050405020304" pitchFamily="18" charset="0"/>
                <a:cs typeface="Times New Roman" panose="02020603050405020304" pitchFamily="18" charset="0"/>
              </a:rPr>
              <a:t>数量</a:t>
            </a:r>
            <a:r>
              <a:rPr lang="zh-CN" altLang="en-US" sz="2000" dirty="0">
                <a:latin typeface="Times New Roman" panose="02020603050405020304" pitchFamily="18" charset="0"/>
                <a:cs typeface="Times New Roman" panose="02020603050405020304" pitchFamily="18" charset="0"/>
              </a:rPr>
              <a:t>上约束</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至少 </a:t>
            </a:r>
            <a:r>
              <a:rPr lang="en-US" altLang="zh-CN" sz="2000" i="1" dirty="0">
                <a:latin typeface="Times New Roman" panose="02020603050405020304" pitchFamily="18" charset="0"/>
                <a:cs typeface="Times New Roman" panose="02020603050405020304" pitchFamily="18" charset="0"/>
              </a:rPr>
              <a:t>k </a:t>
            </a:r>
            <a:r>
              <a:rPr lang="zh-CN" altLang="en-US" sz="2000" dirty="0">
                <a:latin typeface="Times New Roman" panose="02020603050405020304" pitchFamily="18" charset="0"/>
                <a:cs typeface="Times New Roman" panose="02020603050405020304" pitchFamily="18" charset="0"/>
              </a:rPr>
              <a:t>个匿名准标识符</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至少有 </a:t>
            </a:r>
            <a:r>
              <a:rPr lang="en-US" altLang="zh-CN" sz="2000" i="1" dirty="0">
                <a:latin typeface="Times New Roman" panose="02020603050405020304" pitchFamily="18" charset="0"/>
                <a:cs typeface="Times New Roman" panose="02020603050405020304" pitchFamily="18" charset="0"/>
              </a:rPr>
              <a:t>l </a:t>
            </a:r>
            <a:r>
              <a:rPr lang="zh-CN" altLang="en-US" sz="2000" dirty="0">
                <a:latin typeface="Times New Roman" panose="02020603050405020304" pitchFamily="18" charset="0"/>
                <a:cs typeface="Times New Roman" panose="02020603050405020304" pitchFamily="18" charset="0"/>
              </a:rPr>
              <a:t>个不同的敏感属性值 </a:t>
            </a:r>
            <a:endParaRPr lang="en-US" altLang="zh-CN" sz="2000"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sz="2000" i="1" dirty="0">
                <a:latin typeface="Times New Roman" panose="02020603050405020304" pitchFamily="18" charset="0"/>
                <a:cs typeface="Times New Roman" panose="02020603050405020304" pitchFamily="18" charset="0"/>
              </a:rPr>
              <a:t>k</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匿名值越大</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l</a:t>
            </a:r>
            <a:r>
              <a:rPr lang="zh-CN" altLang="en-US" sz="2000" i="1"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越大</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匿名程度越高</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隐私信息泄露风险越小 </a:t>
            </a:r>
          </a:p>
        </p:txBody>
      </p:sp>
      <p:sp>
        <p:nvSpPr>
          <p:cNvPr id="9" name="矩形 8">
            <a:extLst>
              <a:ext uri="{FF2B5EF4-FFF2-40B4-BE49-F238E27FC236}">
                <a16:creationId xmlns:a16="http://schemas.microsoft.com/office/drawing/2014/main" id="{377C5BFD-674D-E545-99A8-B46D076B6095}"/>
              </a:ext>
            </a:extLst>
          </p:cNvPr>
          <p:cNvSpPr/>
          <p:nvPr/>
        </p:nvSpPr>
        <p:spPr>
          <a:xfrm>
            <a:off x="6652953" y="5033707"/>
            <a:ext cx="4705004" cy="163121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wrap="square">
            <a:spAutoFit/>
          </a:bodyPr>
          <a:lstStyle/>
          <a:p>
            <a:pPr algn="just"/>
            <a:r>
              <a:rPr lang="zh-CN" altLang="en-US" sz="2000" dirty="0">
                <a:solidFill>
                  <a:schemeClr val="bg1"/>
                </a:solidFill>
                <a:latin typeface="Times New Roman" panose="02020603050405020304" pitchFamily="18" charset="0"/>
                <a:cs typeface="Times New Roman" panose="02020603050405020304" pitchFamily="18" charset="0"/>
              </a:rPr>
              <a:t>对</a:t>
            </a:r>
            <a:r>
              <a:rPr lang="zh-CN" altLang="en-US" sz="2000" dirty="0">
                <a:latin typeface="Times New Roman" panose="02020603050405020304" pitchFamily="18" charset="0"/>
                <a:cs typeface="Times New Roman" panose="02020603050405020304" pitchFamily="18" charset="0"/>
              </a:rPr>
              <a:t>等价类敏感属性值在</a:t>
            </a:r>
            <a:r>
              <a:rPr lang="zh-CN" altLang="en-US" sz="2000" b="1" dirty="0">
                <a:solidFill>
                  <a:srgbClr val="FFFF00"/>
                </a:solidFill>
                <a:latin typeface="Times New Roman" panose="02020603050405020304" pitchFamily="18" charset="0"/>
                <a:cs typeface="Times New Roman" panose="02020603050405020304" pitchFamily="18" charset="0"/>
              </a:rPr>
              <a:t>分布</a:t>
            </a:r>
            <a:r>
              <a:rPr lang="zh-CN" altLang="en-US" sz="2000" dirty="0">
                <a:latin typeface="Times New Roman" panose="02020603050405020304" pitchFamily="18" charset="0"/>
                <a:cs typeface="Times New Roman" panose="02020603050405020304" pitchFamily="18" charset="0"/>
              </a:rPr>
              <a:t>上约束</a:t>
            </a:r>
            <a:endParaRPr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至少 </a:t>
            </a:r>
            <a:r>
              <a:rPr lang="en-US" altLang="zh-CN" sz="2000" i="1" dirty="0">
                <a:latin typeface="Times New Roman" panose="02020603050405020304" pitchFamily="18" charset="0"/>
                <a:cs typeface="Times New Roman" panose="02020603050405020304" pitchFamily="18" charset="0"/>
              </a:rPr>
              <a:t>k </a:t>
            </a:r>
            <a:r>
              <a:rPr lang="zh-CN" altLang="en-US" sz="2000" dirty="0">
                <a:latin typeface="Times New Roman" panose="02020603050405020304" pitchFamily="18" charset="0"/>
                <a:cs typeface="Times New Roman" panose="02020603050405020304" pitchFamily="18" charset="0"/>
              </a:rPr>
              <a:t>个匿名准标识符</a:t>
            </a:r>
            <a:endParaRPr lang="en-US" altLang="zh-CN" sz="2000" dirty="0">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局部分布与全局分布距离小于 </a:t>
            </a:r>
            <a:r>
              <a:rPr lang="en-US" altLang="zh-CN" sz="2000" i="1" dirty="0">
                <a:latin typeface="Times New Roman" panose="02020603050405020304" pitchFamily="18" charset="0"/>
                <a:cs typeface="Times New Roman" panose="02020603050405020304" pitchFamily="18" charset="0"/>
              </a:rPr>
              <a:t>t</a:t>
            </a:r>
          </a:p>
          <a:p>
            <a:pPr marL="342900" indent="-342900" algn="just">
              <a:buFont typeface="Arial" panose="020B0604020202020204" pitchFamily="34" charset="0"/>
              <a:buChar char="•"/>
            </a:pPr>
            <a:r>
              <a:rPr lang="en-US" altLang="zh-CN" sz="2000" i="1" dirty="0"/>
              <a:t>k</a:t>
            </a:r>
            <a:r>
              <a:rPr lang="en-US" altLang="zh-CN" sz="2000" dirty="0"/>
              <a:t>-</a:t>
            </a:r>
            <a:r>
              <a:rPr lang="zh-CN" altLang="en-US" sz="2000" dirty="0"/>
              <a:t>匿名值越大</a:t>
            </a:r>
            <a:r>
              <a:rPr lang="en-US" altLang="zh-CN" sz="2000" dirty="0"/>
              <a:t>,</a:t>
            </a:r>
            <a:r>
              <a:rPr lang="zh-CN" altLang="en-US" sz="2000" dirty="0"/>
              <a:t>差异度</a:t>
            </a:r>
            <a:r>
              <a:rPr lang="en-US" altLang="zh-CN" sz="2000" i="1" dirty="0"/>
              <a:t>t</a:t>
            </a:r>
            <a:r>
              <a:rPr lang="zh-CN" altLang="en-US" sz="2000" dirty="0"/>
              <a:t>越小</a:t>
            </a:r>
            <a:r>
              <a:rPr lang="en-US" altLang="zh-CN" sz="2000" dirty="0"/>
              <a:t>,</a:t>
            </a:r>
            <a:r>
              <a:rPr lang="zh-CN" altLang="en-US" sz="2000" dirty="0"/>
              <a:t>匿名程度越高</a:t>
            </a:r>
            <a:r>
              <a:rPr lang="en-US" altLang="zh-CN" sz="2000" dirty="0"/>
              <a:t>,</a:t>
            </a:r>
            <a:r>
              <a:rPr lang="zh-CN" altLang="en-US" sz="2000" dirty="0"/>
              <a:t>隐私信息泄露风险越小 </a:t>
            </a:r>
          </a:p>
        </p:txBody>
      </p:sp>
      <p:cxnSp>
        <p:nvCxnSpPr>
          <p:cNvPr id="14" name="肘形连接符 13">
            <a:extLst>
              <a:ext uri="{FF2B5EF4-FFF2-40B4-BE49-F238E27FC236}">
                <a16:creationId xmlns:a16="http://schemas.microsoft.com/office/drawing/2014/main" id="{0A83B109-E98C-2540-86A7-DFC6E0BFD97C}"/>
              </a:ext>
            </a:extLst>
          </p:cNvPr>
          <p:cNvCxnSpPr>
            <a:cxnSpLocks/>
            <a:stCxn id="2" idx="1"/>
            <a:endCxn id="5" idx="0"/>
          </p:cNvCxnSpPr>
          <p:nvPr/>
        </p:nvCxnSpPr>
        <p:spPr>
          <a:xfrm rot="10800000" flipV="1">
            <a:off x="2948249" y="1402548"/>
            <a:ext cx="1185422" cy="79437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肘形连接符 15">
            <a:extLst>
              <a:ext uri="{FF2B5EF4-FFF2-40B4-BE49-F238E27FC236}">
                <a16:creationId xmlns:a16="http://schemas.microsoft.com/office/drawing/2014/main" id="{83C13FF0-0CEB-884E-8E0B-C12AC4F611DC}"/>
              </a:ext>
            </a:extLst>
          </p:cNvPr>
          <p:cNvCxnSpPr>
            <a:cxnSpLocks/>
            <a:stCxn id="2" idx="3"/>
            <a:endCxn id="6" idx="0"/>
          </p:cNvCxnSpPr>
          <p:nvPr/>
        </p:nvCxnSpPr>
        <p:spPr>
          <a:xfrm>
            <a:off x="7626077" y="1402549"/>
            <a:ext cx="1484671" cy="799529"/>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肘形连接符 18">
            <a:extLst>
              <a:ext uri="{FF2B5EF4-FFF2-40B4-BE49-F238E27FC236}">
                <a16:creationId xmlns:a16="http://schemas.microsoft.com/office/drawing/2014/main" id="{7F04F2ED-3989-2441-AC5B-F002DBD7F683}"/>
              </a:ext>
            </a:extLst>
          </p:cNvPr>
          <p:cNvCxnSpPr>
            <a:cxnSpLocks/>
            <a:stCxn id="6" idx="1"/>
            <a:endCxn id="7" idx="0"/>
          </p:cNvCxnSpPr>
          <p:nvPr/>
        </p:nvCxnSpPr>
        <p:spPr>
          <a:xfrm rot="10800000" flipV="1">
            <a:off x="5879874" y="2682691"/>
            <a:ext cx="847894" cy="88868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肘形连接符 21">
            <a:extLst>
              <a:ext uri="{FF2B5EF4-FFF2-40B4-BE49-F238E27FC236}">
                <a16:creationId xmlns:a16="http://schemas.microsoft.com/office/drawing/2014/main" id="{BD0D7499-CEC4-9E43-ADE6-DE5CE6223636}"/>
              </a:ext>
            </a:extLst>
          </p:cNvPr>
          <p:cNvCxnSpPr>
            <a:cxnSpLocks/>
            <a:stCxn id="5" idx="3"/>
            <a:endCxn id="7" idx="0"/>
          </p:cNvCxnSpPr>
          <p:nvPr/>
        </p:nvCxnSpPr>
        <p:spPr>
          <a:xfrm>
            <a:off x="4965470" y="2677535"/>
            <a:ext cx="914404" cy="89383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肘形连接符 26">
            <a:extLst>
              <a:ext uri="{FF2B5EF4-FFF2-40B4-BE49-F238E27FC236}">
                <a16:creationId xmlns:a16="http://schemas.microsoft.com/office/drawing/2014/main" id="{DB037589-FFCC-4A49-A1E8-F72CA9FDDECE}"/>
              </a:ext>
            </a:extLst>
          </p:cNvPr>
          <p:cNvCxnSpPr>
            <a:cxnSpLocks/>
            <a:stCxn id="7" idx="1"/>
            <a:endCxn id="8" idx="0"/>
          </p:cNvCxnSpPr>
          <p:nvPr/>
        </p:nvCxnSpPr>
        <p:spPr>
          <a:xfrm rot="10800000" flipV="1">
            <a:off x="3437312" y="4051889"/>
            <a:ext cx="821580" cy="9818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肘形连接符 29">
            <a:extLst>
              <a:ext uri="{FF2B5EF4-FFF2-40B4-BE49-F238E27FC236}">
                <a16:creationId xmlns:a16="http://schemas.microsoft.com/office/drawing/2014/main" id="{CBC5D0A0-501A-CE41-9726-8DCBBD4ABAEC}"/>
              </a:ext>
            </a:extLst>
          </p:cNvPr>
          <p:cNvCxnSpPr>
            <a:cxnSpLocks/>
            <a:stCxn id="7" idx="3"/>
            <a:endCxn id="9" idx="0"/>
          </p:cNvCxnSpPr>
          <p:nvPr/>
        </p:nvCxnSpPr>
        <p:spPr>
          <a:xfrm>
            <a:off x="7500856" y="4051889"/>
            <a:ext cx="1504599" cy="98181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994A60DE-6BC0-1646-9F50-72292EC9B998}"/>
              </a:ext>
            </a:extLst>
          </p:cNvPr>
          <p:cNvSpPr/>
          <p:nvPr/>
        </p:nvSpPr>
        <p:spPr>
          <a:xfrm>
            <a:off x="9681495" y="4572042"/>
            <a:ext cx="1638590" cy="461665"/>
          </a:xfrm>
          <a:prstGeom prst="rect">
            <a:avLst/>
          </a:prstGeom>
        </p:spPr>
        <p:txBody>
          <a:bodyPr wrap="none">
            <a:spAutoFit/>
          </a:bodyPr>
          <a:lstStyle/>
          <a:p>
            <a:r>
              <a:rPr lang="en-US" altLang="zh-CN" sz="2400" b="1" i="1" dirty="0">
                <a:solidFill>
                  <a:srgbClr val="C00000"/>
                </a:solidFill>
                <a:latin typeface="Times New Roman" panose="02020603050405020304" pitchFamily="18" charset="0"/>
                <a:cs typeface="Times New Roman" panose="02020603050405020304" pitchFamily="18" charset="0"/>
              </a:rPr>
              <a:t>t</a:t>
            </a:r>
            <a:r>
              <a:rPr lang="en-US" altLang="zh-CN" sz="2400" b="1" dirty="0">
                <a:solidFill>
                  <a:srgbClr val="C00000"/>
                </a:solidFill>
                <a:latin typeface="Times New Roman" panose="02020603050405020304" pitchFamily="18" charset="0"/>
                <a:cs typeface="Times New Roman" panose="02020603050405020304" pitchFamily="18" charset="0"/>
              </a:rPr>
              <a:t>-Closeness</a:t>
            </a:r>
            <a:endParaRPr lang="zh-CN" altLang="en-US" sz="2400" dirty="0"/>
          </a:p>
        </p:txBody>
      </p:sp>
      <p:sp>
        <p:nvSpPr>
          <p:cNvPr id="36" name="矩形 35">
            <a:extLst>
              <a:ext uri="{FF2B5EF4-FFF2-40B4-BE49-F238E27FC236}">
                <a16:creationId xmlns:a16="http://schemas.microsoft.com/office/drawing/2014/main" id="{C4413E07-8C63-664F-B237-52CDBF72B1BB}"/>
              </a:ext>
            </a:extLst>
          </p:cNvPr>
          <p:cNvSpPr/>
          <p:nvPr/>
        </p:nvSpPr>
        <p:spPr>
          <a:xfrm>
            <a:off x="1022464" y="4537070"/>
            <a:ext cx="1568058" cy="461665"/>
          </a:xfrm>
          <a:prstGeom prst="rect">
            <a:avLst/>
          </a:prstGeom>
        </p:spPr>
        <p:txBody>
          <a:bodyPr wrap="none">
            <a:spAutoFit/>
          </a:bodyPr>
          <a:lstStyle/>
          <a:p>
            <a:r>
              <a:rPr lang="en-US" altLang="zh-CN" sz="2400" b="1" i="1" dirty="0">
                <a:solidFill>
                  <a:srgbClr val="C00000"/>
                </a:solidFill>
                <a:latin typeface="Times New Roman" panose="02020603050405020304" pitchFamily="18" charset="0"/>
                <a:cs typeface="Times New Roman" panose="02020603050405020304" pitchFamily="18" charset="0"/>
              </a:rPr>
              <a:t>l</a:t>
            </a:r>
            <a:r>
              <a:rPr lang="en-US" altLang="zh-CN" sz="2400" b="1" dirty="0">
                <a:solidFill>
                  <a:srgbClr val="C00000"/>
                </a:solidFill>
                <a:latin typeface="Times New Roman" panose="02020603050405020304" pitchFamily="18" charset="0"/>
                <a:cs typeface="Times New Roman" panose="02020603050405020304" pitchFamily="18" charset="0"/>
              </a:rPr>
              <a:t>-Diversity</a:t>
            </a:r>
            <a:endParaRPr lang="zh-CN" altLang="en-US" dirty="0"/>
          </a:p>
        </p:txBody>
      </p:sp>
      <p:sp>
        <p:nvSpPr>
          <p:cNvPr id="37" name="矩形 36">
            <a:extLst>
              <a:ext uri="{FF2B5EF4-FFF2-40B4-BE49-F238E27FC236}">
                <a16:creationId xmlns:a16="http://schemas.microsoft.com/office/drawing/2014/main" id="{A0DEDAC3-2B9E-F348-BD5D-89F9802E3EC8}"/>
              </a:ext>
            </a:extLst>
          </p:cNvPr>
          <p:cNvSpPr/>
          <p:nvPr/>
        </p:nvSpPr>
        <p:spPr>
          <a:xfrm>
            <a:off x="1506974" y="922033"/>
            <a:ext cx="1930337" cy="461665"/>
          </a:xfrm>
          <a:prstGeom prst="rect">
            <a:avLst/>
          </a:prstGeom>
        </p:spPr>
        <p:txBody>
          <a:bodyPr wrap="none">
            <a:spAutoFit/>
          </a:bodyPr>
          <a:lstStyle/>
          <a:p>
            <a:r>
              <a:rPr lang="en-US" altLang="zh-CN" sz="2400" b="1" i="1" dirty="0">
                <a:solidFill>
                  <a:srgbClr val="C00000"/>
                </a:solidFill>
                <a:latin typeface="Times New Roman" panose="02020603050405020304" pitchFamily="18" charset="0"/>
                <a:cs typeface="Times New Roman" panose="02020603050405020304" pitchFamily="18" charset="0"/>
              </a:rPr>
              <a:t>k</a:t>
            </a:r>
            <a:r>
              <a:rPr lang="en-US" altLang="zh-CN" sz="2400" b="1" dirty="0">
                <a:solidFill>
                  <a:srgbClr val="C00000"/>
                </a:solidFill>
                <a:latin typeface="Times New Roman" panose="02020603050405020304" pitchFamily="18" charset="0"/>
                <a:cs typeface="Times New Roman" panose="02020603050405020304" pitchFamily="18" charset="0"/>
              </a:rPr>
              <a:t>-Anonymity</a:t>
            </a:r>
            <a:endParaRPr lang="zh-CN" altLang="en-US" sz="2400" dirty="0">
              <a:latin typeface="Times New Roman" panose="02020603050405020304" pitchFamily="18" charset="0"/>
              <a:cs typeface="Times New Roman" panose="02020603050405020304" pitchFamily="18" charset="0"/>
            </a:endParaRPr>
          </a:p>
        </p:txBody>
      </p:sp>
      <p:cxnSp>
        <p:nvCxnSpPr>
          <p:cNvPr id="21" name="直线箭头连接符 20">
            <a:extLst>
              <a:ext uri="{FF2B5EF4-FFF2-40B4-BE49-F238E27FC236}">
                <a16:creationId xmlns:a16="http://schemas.microsoft.com/office/drawing/2014/main" id="{DA902A47-222B-6147-AD91-12DA6AF1C4BE}"/>
              </a:ext>
            </a:extLst>
          </p:cNvPr>
          <p:cNvCxnSpPr>
            <a:stCxn id="8" idx="3"/>
            <a:endCxn id="9" idx="1"/>
          </p:cNvCxnSpPr>
          <p:nvPr/>
        </p:nvCxnSpPr>
        <p:spPr>
          <a:xfrm>
            <a:off x="5852159" y="5849315"/>
            <a:ext cx="80079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582022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近年来国际上主要的网络安全事件</a:t>
            </a:r>
          </a:p>
        </p:txBody>
      </p:sp>
      <p:sp>
        <p:nvSpPr>
          <p:cNvPr id="3" name="右箭头 2"/>
          <p:cNvSpPr/>
          <p:nvPr/>
        </p:nvSpPr>
        <p:spPr>
          <a:xfrm>
            <a:off x="715843" y="1587568"/>
            <a:ext cx="10760313" cy="202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a:p>
        </p:txBody>
      </p:sp>
      <p:sp>
        <p:nvSpPr>
          <p:cNvPr id="10" name="TextBox 20"/>
          <p:cNvSpPr txBox="1"/>
          <p:nvPr/>
        </p:nvSpPr>
        <p:spPr>
          <a:xfrm>
            <a:off x="861711" y="1196388"/>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9pPr>
          </a:lstStyle>
          <a:p>
            <a:pPr algn="ctr" eaLnBrk="1" hangingPunct="1"/>
            <a:r>
              <a:rPr lang="en-US" altLang="zh-CN" sz="2000" b="1" noProof="1">
                <a:solidFill>
                  <a:srgbClr val="C00000"/>
                </a:solidFill>
                <a:latin typeface="Microsoft YaHei" panose="020B0503020204020204" pitchFamily="34" charset="-122"/>
                <a:ea typeface="Microsoft YaHei" panose="020B0503020204020204" pitchFamily="34" charset="-122"/>
              </a:rPr>
              <a:t>2018</a:t>
            </a:r>
            <a:r>
              <a:rPr lang="zh-CN" altLang="en-US" sz="2000" b="1" noProof="1">
                <a:solidFill>
                  <a:srgbClr val="C00000"/>
                </a:solidFill>
                <a:latin typeface="Microsoft YaHei" panose="020B0503020204020204" pitchFamily="34" charset="-122"/>
                <a:ea typeface="Microsoft YaHei" panose="020B0503020204020204" pitchFamily="34" charset="-122"/>
              </a:rPr>
              <a:t>年</a:t>
            </a:r>
            <a:r>
              <a:rPr lang="en-US" altLang="zh-CN" sz="2000" b="1" noProof="1">
                <a:solidFill>
                  <a:srgbClr val="C00000"/>
                </a:solidFill>
                <a:latin typeface="Microsoft YaHei" panose="020B0503020204020204" pitchFamily="34" charset="-122"/>
                <a:ea typeface="Microsoft YaHei" panose="020B0503020204020204" pitchFamily="34" charset="-122"/>
              </a:rPr>
              <a:t>1</a:t>
            </a:r>
            <a:r>
              <a:rPr lang="zh-CN" altLang="en-US" sz="2000" b="1" noProof="1">
                <a:solidFill>
                  <a:srgbClr val="C00000"/>
                </a:solidFill>
                <a:latin typeface="Microsoft YaHei" panose="020B0503020204020204" pitchFamily="34" charset="-122"/>
                <a:ea typeface="Microsoft YaHei" panose="020B0503020204020204" pitchFamily="34" charset="-122"/>
              </a:rPr>
              <a:t>月</a:t>
            </a:r>
          </a:p>
        </p:txBody>
      </p:sp>
      <p:sp>
        <p:nvSpPr>
          <p:cNvPr id="16" name="TextBox 20"/>
          <p:cNvSpPr txBox="1"/>
          <p:nvPr/>
        </p:nvSpPr>
        <p:spPr>
          <a:xfrm>
            <a:off x="2799282" y="1190339"/>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9pPr>
          </a:lstStyle>
          <a:p>
            <a:pPr algn="ctr" eaLnBrk="1" hangingPunct="1"/>
            <a:r>
              <a:rPr lang="en-US" altLang="zh-CN" sz="2000" b="1" noProof="1">
                <a:solidFill>
                  <a:srgbClr val="C00000"/>
                </a:solidFill>
                <a:latin typeface="Microsoft YaHei" panose="020B0503020204020204" pitchFamily="34" charset="-122"/>
                <a:ea typeface="Microsoft YaHei" panose="020B0503020204020204" pitchFamily="34" charset="-122"/>
              </a:rPr>
              <a:t>2018</a:t>
            </a:r>
            <a:r>
              <a:rPr lang="zh-CN" altLang="en-US" sz="2000" b="1" noProof="1">
                <a:solidFill>
                  <a:srgbClr val="C00000"/>
                </a:solidFill>
                <a:latin typeface="Microsoft YaHei" panose="020B0503020204020204" pitchFamily="34" charset="-122"/>
                <a:ea typeface="Microsoft YaHei" panose="020B0503020204020204" pitchFamily="34" charset="-122"/>
              </a:rPr>
              <a:t>年</a:t>
            </a:r>
            <a:r>
              <a:rPr lang="en-US" altLang="zh-CN" sz="2000" b="1" noProof="1">
                <a:solidFill>
                  <a:srgbClr val="C00000"/>
                </a:solidFill>
                <a:latin typeface="Microsoft YaHei" panose="020B0503020204020204" pitchFamily="34" charset="-122"/>
                <a:ea typeface="Microsoft YaHei" panose="020B0503020204020204" pitchFamily="34" charset="-122"/>
              </a:rPr>
              <a:t>2</a:t>
            </a:r>
            <a:r>
              <a:rPr lang="zh-CN" altLang="en-US" sz="2000" b="1" noProof="1">
                <a:solidFill>
                  <a:srgbClr val="C00000"/>
                </a:solidFill>
                <a:latin typeface="Microsoft YaHei" panose="020B0503020204020204" pitchFamily="34" charset="-122"/>
                <a:ea typeface="Microsoft YaHei" panose="020B0503020204020204" pitchFamily="34" charset="-122"/>
              </a:rPr>
              <a:t>月</a:t>
            </a:r>
          </a:p>
        </p:txBody>
      </p:sp>
      <p:sp>
        <p:nvSpPr>
          <p:cNvPr id="22" name="TextBox 20"/>
          <p:cNvSpPr txBox="1"/>
          <p:nvPr/>
        </p:nvSpPr>
        <p:spPr>
          <a:xfrm>
            <a:off x="4903593" y="1196388"/>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9pPr>
          </a:lstStyle>
          <a:p>
            <a:pPr algn="ctr" eaLnBrk="1" hangingPunct="1"/>
            <a:r>
              <a:rPr lang="en-US" altLang="zh-CN" sz="2000" b="1" noProof="1">
                <a:solidFill>
                  <a:srgbClr val="C00000"/>
                </a:solidFill>
                <a:latin typeface="Microsoft YaHei" panose="020B0503020204020204" pitchFamily="34" charset="-122"/>
                <a:ea typeface="Microsoft YaHei" panose="020B0503020204020204" pitchFamily="34" charset="-122"/>
              </a:rPr>
              <a:t>2018</a:t>
            </a:r>
            <a:r>
              <a:rPr lang="zh-CN" altLang="en-US" sz="2000" b="1" noProof="1">
                <a:solidFill>
                  <a:srgbClr val="C00000"/>
                </a:solidFill>
                <a:latin typeface="Microsoft YaHei" panose="020B0503020204020204" pitchFamily="34" charset="-122"/>
                <a:ea typeface="Microsoft YaHei" panose="020B0503020204020204" pitchFamily="34" charset="-122"/>
              </a:rPr>
              <a:t>年</a:t>
            </a:r>
            <a:r>
              <a:rPr lang="en-US" altLang="zh-CN" sz="2000" b="1" noProof="1">
                <a:solidFill>
                  <a:srgbClr val="C00000"/>
                </a:solidFill>
                <a:latin typeface="Microsoft YaHei" panose="020B0503020204020204" pitchFamily="34" charset="-122"/>
                <a:ea typeface="Microsoft YaHei" panose="020B0503020204020204" pitchFamily="34" charset="-122"/>
              </a:rPr>
              <a:t>2</a:t>
            </a:r>
            <a:r>
              <a:rPr lang="zh-CN" altLang="en-US" sz="2000" b="1" noProof="1">
                <a:solidFill>
                  <a:srgbClr val="C00000"/>
                </a:solidFill>
                <a:latin typeface="Microsoft YaHei" panose="020B0503020204020204" pitchFamily="34" charset="-122"/>
                <a:ea typeface="Microsoft YaHei" panose="020B0503020204020204" pitchFamily="34" charset="-122"/>
              </a:rPr>
              <a:t>月</a:t>
            </a:r>
          </a:p>
        </p:txBody>
      </p:sp>
      <p:sp>
        <p:nvSpPr>
          <p:cNvPr id="23" name="文本框 22"/>
          <p:cNvSpPr txBox="1"/>
          <p:nvPr/>
        </p:nvSpPr>
        <p:spPr>
          <a:xfrm>
            <a:off x="715843" y="1895644"/>
            <a:ext cx="1916610" cy="2062103"/>
          </a:xfrm>
          <a:prstGeom prst="rect">
            <a:avLst/>
          </a:prstGeom>
          <a:noFill/>
        </p:spPr>
        <p:txBody>
          <a:bodyPr wrap="square" rtlCol="0">
            <a:spAutoFit/>
          </a:bodyPr>
          <a:lstStyle/>
          <a:p>
            <a:pPr algn="just"/>
            <a:r>
              <a:rPr lang="zh-CN" altLang="en-US" sz="1600" dirty="0"/>
              <a:t>英特尔处理器被曝两大新型漏洞，这意味着包括密码、帐户信息、加密密钥乃至其它一切在理论上可存储于内存中的信息均可能因此外泄。</a:t>
            </a:r>
            <a:endParaRPr lang="en-US" sz="1600" dirty="0"/>
          </a:p>
        </p:txBody>
      </p:sp>
      <p:sp>
        <p:nvSpPr>
          <p:cNvPr id="24" name="文本框 23"/>
          <p:cNvSpPr txBox="1"/>
          <p:nvPr/>
        </p:nvSpPr>
        <p:spPr>
          <a:xfrm>
            <a:off x="2799282" y="1895644"/>
            <a:ext cx="1838087" cy="2123658"/>
          </a:xfrm>
          <a:prstGeom prst="rect">
            <a:avLst/>
          </a:prstGeom>
          <a:noFill/>
        </p:spPr>
        <p:txBody>
          <a:bodyPr wrap="square" rtlCol="0">
            <a:spAutoFit/>
          </a:bodyPr>
          <a:lstStyle/>
          <a:p>
            <a:pPr algn="just"/>
            <a:r>
              <a:rPr lang="en-US" altLang="zh-CN" sz="1600" dirty="0"/>
              <a:t>IPhone</a:t>
            </a:r>
            <a:r>
              <a:rPr lang="zh-CN" altLang="en-US" sz="1600" dirty="0"/>
              <a:t>操作系统的核心组件源码泄露，数以亿计的</a:t>
            </a:r>
            <a:r>
              <a:rPr lang="en-US" altLang="zh-CN" sz="1600" dirty="0"/>
              <a:t>iOS</a:t>
            </a:r>
            <a:r>
              <a:rPr lang="zh-CN" altLang="en-US" sz="1600" dirty="0"/>
              <a:t>设备面临安全威胁。</a:t>
            </a:r>
            <a:r>
              <a:rPr lang="en-US" altLang="zh-CN" sz="1600" dirty="0"/>
              <a:t>iOS</a:t>
            </a:r>
            <a:r>
              <a:rPr lang="zh-CN" altLang="en-US" sz="1600" dirty="0"/>
              <a:t>与</a:t>
            </a:r>
            <a:r>
              <a:rPr lang="en-US" altLang="zh-CN" sz="1600" dirty="0" err="1"/>
              <a:t>MacOS</a:t>
            </a:r>
            <a:r>
              <a:rPr lang="zh-CN" altLang="en-US" sz="1600" dirty="0"/>
              <a:t>系统开发者表示，这是</a:t>
            </a:r>
            <a:r>
              <a:rPr lang="en-US" altLang="zh-CN" sz="1600" dirty="0"/>
              <a:t>iOS</a:t>
            </a:r>
            <a:r>
              <a:rPr lang="zh-CN" altLang="en-US" sz="1600" dirty="0"/>
              <a:t>历史上最严重的一次泄漏事件</a:t>
            </a:r>
            <a:r>
              <a:rPr lang="zh-CN" altLang="en-US" sz="2000" dirty="0"/>
              <a:t>。</a:t>
            </a:r>
            <a:endParaRPr lang="en-US" altLang="zh-CN" dirty="0"/>
          </a:p>
        </p:txBody>
      </p:sp>
      <p:sp>
        <p:nvSpPr>
          <p:cNvPr id="25" name="文本框 24"/>
          <p:cNvSpPr txBox="1"/>
          <p:nvPr/>
        </p:nvSpPr>
        <p:spPr>
          <a:xfrm>
            <a:off x="6854201" y="1895644"/>
            <a:ext cx="1838087" cy="1815882"/>
          </a:xfrm>
          <a:prstGeom prst="rect">
            <a:avLst/>
          </a:prstGeom>
          <a:noFill/>
        </p:spPr>
        <p:txBody>
          <a:bodyPr wrap="square" rtlCol="0">
            <a:spAutoFit/>
          </a:bodyPr>
          <a:lstStyle/>
          <a:p>
            <a:pPr algn="just"/>
            <a:r>
              <a:rPr lang="zh-CN" altLang="en-US" sz="1600" dirty="0"/>
              <a:t>美媒报道特朗普大选聘用</a:t>
            </a:r>
            <a:r>
              <a:rPr lang="en-US" altLang="zh-CN" sz="1600" dirty="0"/>
              <a:t>Cambridge Analysis</a:t>
            </a:r>
            <a:r>
              <a:rPr lang="zh-CN" altLang="en-US" sz="1600" dirty="0"/>
              <a:t>剑桥分析公司违法收集</a:t>
            </a:r>
            <a:r>
              <a:rPr lang="en-US" altLang="zh-CN" sz="1600" dirty="0"/>
              <a:t>5000</a:t>
            </a:r>
            <a:r>
              <a:rPr lang="zh-CN" altLang="en-US" sz="1600" dirty="0"/>
              <a:t>多万美国用户数据，预测和影响选民投票</a:t>
            </a:r>
            <a:endParaRPr lang="en-US" altLang="zh-CN" sz="1600" dirty="0"/>
          </a:p>
        </p:txBody>
      </p:sp>
      <p:sp>
        <p:nvSpPr>
          <p:cNvPr id="31" name="TextBox 20"/>
          <p:cNvSpPr txBox="1"/>
          <p:nvPr/>
        </p:nvSpPr>
        <p:spPr>
          <a:xfrm>
            <a:off x="6904664" y="1188213"/>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9pPr>
          </a:lstStyle>
          <a:p>
            <a:pPr algn="ctr" eaLnBrk="1" hangingPunct="1"/>
            <a:r>
              <a:rPr lang="en-US" altLang="zh-CN" sz="2000" b="1" noProof="1">
                <a:solidFill>
                  <a:srgbClr val="C00000"/>
                </a:solidFill>
                <a:latin typeface="Microsoft YaHei" panose="020B0503020204020204" pitchFamily="34" charset="-122"/>
                <a:ea typeface="Microsoft YaHei" panose="020B0503020204020204" pitchFamily="34" charset="-122"/>
              </a:rPr>
              <a:t>2018</a:t>
            </a:r>
            <a:r>
              <a:rPr lang="zh-CN" altLang="en-US" sz="2000" b="1" noProof="1">
                <a:solidFill>
                  <a:srgbClr val="C00000"/>
                </a:solidFill>
                <a:latin typeface="Microsoft YaHei" panose="020B0503020204020204" pitchFamily="34" charset="-122"/>
                <a:ea typeface="Microsoft YaHei" panose="020B0503020204020204" pitchFamily="34" charset="-122"/>
              </a:rPr>
              <a:t>年</a:t>
            </a:r>
            <a:r>
              <a:rPr lang="en-US" altLang="zh-CN" sz="2000" b="1" noProof="1">
                <a:solidFill>
                  <a:srgbClr val="C00000"/>
                </a:solidFill>
                <a:latin typeface="Microsoft YaHei" panose="020B0503020204020204" pitchFamily="34" charset="-122"/>
                <a:ea typeface="Microsoft YaHei" panose="020B0503020204020204" pitchFamily="34" charset="-122"/>
              </a:rPr>
              <a:t>4</a:t>
            </a:r>
            <a:r>
              <a:rPr lang="zh-CN" altLang="en-US" sz="2000" b="1" noProof="1">
                <a:solidFill>
                  <a:srgbClr val="C00000"/>
                </a:solidFill>
                <a:latin typeface="Microsoft YaHei" panose="020B0503020204020204" pitchFamily="34" charset="-122"/>
                <a:ea typeface="Microsoft YaHei" panose="020B0503020204020204" pitchFamily="34" charset="-122"/>
              </a:rPr>
              <a:t>月</a:t>
            </a:r>
          </a:p>
        </p:txBody>
      </p:sp>
      <p:sp>
        <p:nvSpPr>
          <p:cNvPr id="37" name="TextBox 20"/>
          <p:cNvSpPr txBox="1"/>
          <p:nvPr/>
        </p:nvSpPr>
        <p:spPr>
          <a:xfrm>
            <a:off x="9008975" y="1190801"/>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9pPr>
          </a:lstStyle>
          <a:p>
            <a:pPr algn="ctr" eaLnBrk="1" hangingPunct="1"/>
            <a:r>
              <a:rPr lang="en-US" altLang="zh-CN" sz="2000" b="1" noProof="1">
                <a:solidFill>
                  <a:srgbClr val="C00000"/>
                </a:solidFill>
                <a:latin typeface="Microsoft YaHei" panose="020B0503020204020204" pitchFamily="34" charset="-122"/>
                <a:ea typeface="Microsoft YaHei" panose="020B0503020204020204" pitchFamily="34" charset="-122"/>
              </a:rPr>
              <a:t>2018</a:t>
            </a:r>
            <a:r>
              <a:rPr lang="zh-CN" altLang="en-US" sz="2000" b="1" noProof="1">
                <a:solidFill>
                  <a:srgbClr val="C00000"/>
                </a:solidFill>
                <a:latin typeface="Microsoft YaHei" panose="020B0503020204020204" pitchFamily="34" charset="-122"/>
                <a:ea typeface="Microsoft YaHei" panose="020B0503020204020204" pitchFamily="34" charset="-122"/>
              </a:rPr>
              <a:t>年</a:t>
            </a:r>
            <a:r>
              <a:rPr lang="en-US" altLang="zh-CN" sz="2000" b="1" noProof="1">
                <a:solidFill>
                  <a:srgbClr val="C00000"/>
                </a:solidFill>
                <a:latin typeface="Microsoft YaHei" panose="020B0503020204020204" pitchFamily="34" charset="-122"/>
                <a:ea typeface="Microsoft YaHei" panose="020B0503020204020204" pitchFamily="34" charset="-122"/>
              </a:rPr>
              <a:t>11</a:t>
            </a:r>
            <a:r>
              <a:rPr lang="zh-CN" altLang="en-US" sz="2000" b="1" noProof="1">
                <a:solidFill>
                  <a:srgbClr val="C00000"/>
                </a:solidFill>
                <a:latin typeface="Microsoft YaHei" panose="020B0503020204020204" pitchFamily="34" charset="-122"/>
                <a:ea typeface="Microsoft YaHei" panose="020B0503020204020204" pitchFamily="34" charset="-122"/>
              </a:rPr>
              <a:t>月</a:t>
            </a:r>
          </a:p>
        </p:txBody>
      </p:sp>
      <p:sp>
        <p:nvSpPr>
          <p:cNvPr id="38" name="文本框 37"/>
          <p:cNvSpPr txBox="1"/>
          <p:nvPr/>
        </p:nvSpPr>
        <p:spPr>
          <a:xfrm>
            <a:off x="4852794" y="1895644"/>
            <a:ext cx="1838087" cy="2062103"/>
          </a:xfrm>
          <a:prstGeom prst="rect">
            <a:avLst/>
          </a:prstGeom>
          <a:noFill/>
        </p:spPr>
        <p:txBody>
          <a:bodyPr wrap="square" rtlCol="0">
            <a:spAutoFit/>
          </a:bodyPr>
          <a:lstStyle/>
          <a:p>
            <a:pPr algn="just"/>
            <a:r>
              <a:rPr lang="zh-CN" altLang="zh-CN" sz="1600" dirty="0"/>
              <a:t>韩国平昌冬季奥运会开幕式当天遭遇黑客攻击，此次攻击造成网络中断，广播系统</a:t>
            </a:r>
            <a:r>
              <a:rPr lang="zh-CN" altLang="en-US" sz="1600" dirty="0"/>
              <a:t>，</a:t>
            </a:r>
            <a:r>
              <a:rPr lang="zh-CN" altLang="zh-CN" sz="1600" dirty="0"/>
              <a:t>许多观众无法打印开幕式门票，最终未能正常入场。</a:t>
            </a:r>
            <a:endParaRPr lang="en-US" altLang="zh-CN" sz="1600" dirty="0"/>
          </a:p>
        </p:txBody>
      </p:sp>
      <p:sp>
        <p:nvSpPr>
          <p:cNvPr id="39" name="文本框 38"/>
          <p:cNvSpPr txBox="1"/>
          <p:nvPr/>
        </p:nvSpPr>
        <p:spPr>
          <a:xfrm>
            <a:off x="8855608" y="1895644"/>
            <a:ext cx="2177183" cy="2308324"/>
          </a:xfrm>
          <a:prstGeom prst="rect">
            <a:avLst/>
          </a:prstGeom>
          <a:noFill/>
        </p:spPr>
        <p:txBody>
          <a:bodyPr wrap="square" rtlCol="0">
            <a:spAutoFit/>
          </a:bodyPr>
          <a:lstStyle/>
          <a:p>
            <a:pPr algn="just"/>
            <a:r>
              <a:rPr lang="en-US" altLang="zh-CN" sz="1600" dirty="0"/>
              <a:t>Marriott</a:t>
            </a:r>
            <a:r>
              <a:rPr lang="zh-CN" altLang="en-US" sz="1600" dirty="0"/>
              <a:t>万豪国际酒店表示，经过取证和分析团队缜密调查后发现，因其大数据泄露事件影响到的客户了</a:t>
            </a:r>
            <a:r>
              <a:rPr lang="en-US" altLang="zh-CN" sz="1600" dirty="0"/>
              <a:t>3.83</a:t>
            </a:r>
            <a:r>
              <a:rPr lang="zh-CN" altLang="en-US" sz="1600" dirty="0"/>
              <a:t>亿，其中有超过</a:t>
            </a:r>
            <a:r>
              <a:rPr lang="en-US" altLang="zh-CN" sz="1600" dirty="0"/>
              <a:t>500</a:t>
            </a:r>
            <a:r>
              <a:rPr lang="zh-CN" altLang="en-US" sz="1600" dirty="0"/>
              <a:t>万个未加密的护照号码和大约</a:t>
            </a:r>
            <a:r>
              <a:rPr lang="en-US" altLang="zh-CN" sz="1600" dirty="0"/>
              <a:t>860</a:t>
            </a:r>
            <a:r>
              <a:rPr lang="zh-CN" altLang="en-US" sz="1600" dirty="0"/>
              <a:t>万个加密信用卡号码被盗 。</a:t>
            </a:r>
            <a:endParaRPr lang="en-US" altLang="zh-CN" sz="1600" dirty="0"/>
          </a:p>
        </p:txBody>
      </p:sp>
      <p:pic>
        <p:nvPicPr>
          <p:cNvPr id="40" name="图片 39"/>
          <p:cNvPicPr>
            <a:picLocks noChangeAspect="1"/>
          </p:cNvPicPr>
          <p:nvPr/>
        </p:nvPicPr>
        <p:blipFill>
          <a:blip r:embed="rId3"/>
          <a:stretch>
            <a:fillRect/>
          </a:stretch>
        </p:blipFill>
        <p:spPr>
          <a:xfrm>
            <a:off x="8977941" y="4369068"/>
            <a:ext cx="1969783" cy="1256773"/>
          </a:xfrm>
          <a:prstGeom prst="rect">
            <a:avLst/>
          </a:prstGeom>
        </p:spPr>
      </p:pic>
      <p:pic>
        <p:nvPicPr>
          <p:cNvPr id="41" name="图片 40"/>
          <p:cNvPicPr>
            <a:picLocks noChangeAspect="1"/>
          </p:cNvPicPr>
          <p:nvPr/>
        </p:nvPicPr>
        <p:blipFill>
          <a:blip r:embed="rId4"/>
          <a:stretch>
            <a:fillRect/>
          </a:stretch>
        </p:blipFill>
        <p:spPr>
          <a:xfrm>
            <a:off x="4891362" y="4369068"/>
            <a:ext cx="1871023" cy="1320110"/>
          </a:xfrm>
          <a:prstGeom prst="rect">
            <a:avLst/>
          </a:prstGeom>
        </p:spPr>
      </p:pic>
      <p:pic>
        <p:nvPicPr>
          <p:cNvPr id="42" name="图片 41"/>
          <p:cNvPicPr>
            <a:picLocks noChangeAspect="1"/>
          </p:cNvPicPr>
          <p:nvPr/>
        </p:nvPicPr>
        <p:blipFill>
          <a:blip r:embed="rId5"/>
          <a:stretch>
            <a:fillRect/>
          </a:stretch>
        </p:blipFill>
        <p:spPr>
          <a:xfrm>
            <a:off x="6925705" y="4369068"/>
            <a:ext cx="1859733" cy="1339687"/>
          </a:xfrm>
          <a:prstGeom prst="rect">
            <a:avLst/>
          </a:prstGeom>
        </p:spPr>
      </p:pic>
      <p:pic>
        <p:nvPicPr>
          <p:cNvPr id="43" name="图片 42"/>
          <p:cNvPicPr>
            <a:picLocks noChangeAspect="1"/>
          </p:cNvPicPr>
          <p:nvPr/>
        </p:nvPicPr>
        <p:blipFill>
          <a:blip r:embed="rId6"/>
          <a:stretch>
            <a:fillRect/>
          </a:stretch>
        </p:blipFill>
        <p:spPr>
          <a:xfrm>
            <a:off x="2793539" y="4369068"/>
            <a:ext cx="1916610" cy="1320110"/>
          </a:xfrm>
          <a:prstGeom prst="rect">
            <a:avLst/>
          </a:prstGeom>
        </p:spPr>
      </p:pic>
      <p:pic>
        <p:nvPicPr>
          <p:cNvPr id="44" name="图片 43"/>
          <p:cNvPicPr>
            <a:picLocks noChangeAspect="1"/>
          </p:cNvPicPr>
          <p:nvPr/>
        </p:nvPicPr>
        <p:blipFill>
          <a:blip r:embed="rId7"/>
          <a:stretch>
            <a:fillRect/>
          </a:stretch>
        </p:blipFill>
        <p:spPr>
          <a:xfrm>
            <a:off x="727466" y="4370539"/>
            <a:ext cx="1905528" cy="1320110"/>
          </a:xfrm>
          <a:prstGeom prst="rect">
            <a:avLst/>
          </a:prstGeom>
        </p:spPr>
      </p:pic>
    </p:spTree>
    <p:extLst>
      <p:ext uri="{BB962C8B-B14F-4D97-AF65-F5344CB8AC3E}">
        <p14:creationId xmlns:p14="http://schemas.microsoft.com/office/powerpoint/2010/main" val="393565079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1C43D76-AD5D-1D4B-A76D-9F293E52EFB1}"/>
              </a:ext>
            </a:extLst>
          </p:cNvPr>
          <p:cNvSpPr txBox="1"/>
          <p:nvPr/>
        </p:nvSpPr>
        <p:spPr bwMode="auto">
          <a:xfrm>
            <a:off x="368011" y="109197"/>
            <a:ext cx="9568521"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基于匿名的</a:t>
            </a:r>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隐私度量：小结</a:t>
            </a:r>
            <a:endParaRPr lang="en-US" altLang="zh-CN" sz="3200" b="1" kern="0" dirty="0">
              <a:solidFill>
                <a:srgbClr val="003399"/>
              </a:solidFill>
              <a:latin typeface="黑体" panose="02010609060101010101" pitchFamily="49" charset="-122"/>
              <a:ea typeface="黑体" panose="02010609060101010101" pitchFamily="49" charset="-122"/>
            </a:endParaRPr>
          </a:p>
        </p:txBody>
      </p:sp>
      <p:pic>
        <p:nvPicPr>
          <p:cNvPr id="3" name="图片 2">
            <a:extLst>
              <a:ext uri="{FF2B5EF4-FFF2-40B4-BE49-F238E27FC236}">
                <a16:creationId xmlns:a16="http://schemas.microsoft.com/office/drawing/2014/main" id="{45FADCE9-5898-6C4C-A1CA-4D4376D4F128}"/>
              </a:ext>
            </a:extLst>
          </p:cNvPr>
          <p:cNvPicPr>
            <a:picLocks noChangeAspect="1"/>
          </p:cNvPicPr>
          <p:nvPr/>
        </p:nvPicPr>
        <p:blipFill>
          <a:blip r:embed="rId3"/>
          <a:stretch>
            <a:fillRect/>
          </a:stretch>
        </p:blipFill>
        <p:spPr>
          <a:xfrm>
            <a:off x="2726574" y="1135590"/>
            <a:ext cx="6417425" cy="5231597"/>
          </a:xfrm>
          <a:prstGeom prst="rect">
            <a:avLst/>
          </a:prstGeom>
        </p:spPr>
      </p:pic>
    </p:spTree>
    <p:extLst>
      <p:ext uri="{BB962C8B-B14F-4D97-AF65-F5344CB8AC3E}">
        <p14:creationId xmlns:p14="http://schemas.microsoft.com/office/powerpoint/2010/main" val="115265728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81647DE4-A291-624B-A29D-22AEE7508D1B}"/>
              </a:ext>
            </a:extLst>
          </p:cNvPr>
          <p:cNvSpPr/>
          <p:nvPr/>
        </p:nvSpPr>
        <p:spPr>
          <a:xfrm>
            <a:off x="554191" y="4301772"/>
            <a:ext cx="4442770" cy="1750440"/>
          </a:xfrm>
          <a:prstGeom prst="rect">
            <a:avLst/>
          </a:prstGeom>
          <a:solidFill>
            <a:schemeClr val="accent1">
              <a:lumMod val="20000"/>
              <a:lumOff val="80000"/>
            </a:schemeClr>
          </a:solidFill>
          <a:ln>
            <a:noFill/>
            <a:extLst>
              <a:ext uri="{C807C97D-BFC1-408E-A445-0C87EB9F89A2}">
                <ask:lineSketchStyleProps xmlns:ask="http://schemas.microsoft.com/office/drawing/2018/sketchyshapes">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a:extLst>
              <a:ext uri="{FF2B5EF4-FFF2-40B4-BE49-F238E27FC236}">
                <a16:creationId xmlns:a16="http://schemas.microsoft.com/office/drawing/2014/main" id="{30655539-C450-844C-8E90-3C059F2EDC57}"/>
              </a:ext>
            </a:extLst>
          </p:cNvPr>
          <p:cNvSpPr/>
          <p:nvPr/>
        </p:nvSpPr>
        <p:spPr>
          <a:xfrm>
            <a:off x="537257" y="1748330"/>
            <a:ext cx="4459703" cy="1749600"/>
          </a:xfrm>
          <a:prstGeom prst="rect">
            <a:avLst/>
          </a:prstGeom>
          <a:solidFill>
            <a:schemeClr val="accent1">
              <a:lumMod val="20000"/>
              <a:lumOff val="80000"/>
            </a:schemeClr>
          </a:solidFill>
          <a:ln>
            <a:noFill/>
            <a:extLst>
              <a:ext uri="{C807C97D-BFC1-408E-A445-0C87EB9F89A2}">
                <ask:lineSketchStyleProps xmlns:ask="http://schemas.microsoft.com/office/drawing/2018/sketchyshapes">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8" name="矩形 47">
            <a:extLst>
              <a:ext uri="{FF2B5EF4-FFF2-40B4-BE49-F238E27FC236}">
                <a16:creationId xmlns:a16="http://schemas.microsoft.com/office/drawing/2014/main" id="{43A2FB9C-77CC-4E21-B563-22A0C734729D}"/>
              </a:ext>
            </a:extLst>
          </p:cNvPr>
          <p:cNvSpPr/>
          <p:nvPr/>
        </p:nvSpPr>
        <p:spPr>
          <a:xfrm>
            <a:off x="390889" y="191157"/>
            <a:ext cx="11376390" cy="584775"/>
          </a:xfrm>
          <a:prstGeom prst="rect">
            <a:avLst/>
          </a:prstGeom>
        </p:spPr>
        <p:txBody>
          <a:bodyPr wrap="square">
            <a:spAutoFit/>
          </a:bodyPr>
          <a:lstStyle/>
          <a:p>
            <a:pPr defTabSz="712788"/>
            <a:r>
              <a:rPr lang="zh-CN" altLang="en-US" sz="3200" b="1" spc="300" dirty="0">
                <a:solidFill>
                  <a:srgbClr val="004299"/>
                </a:solidFill>
                <a:cs typeface="+mn-ea"/>
                <a:sym typeface="+mn-lt"/>
              </a:rPr>
              <a:t>匿名化的应用</a:t>
            </a:r>
            <a:endParaRPr lang="en-US" altLang="zh-CN" sz="1100" b="1" spc="300" dirty="0">
              <a:solidFill>
                <a:srgbClr val="004299"/>
              </a:solidFill>
              <a:cs typeface="+mn-ea"/>
              <a:sym typeface="+mn-lt"/>
            </a:endParaRPr>
          </a:p>
        </p:txBody>
      </p:sp>
      <p:pic>
        <p:nvPicPr>
          <p:cNvPr id="4" name="图形 3" descr="人群">
            <a:extLst>
              <a:ext uri="{FF2B5EF4-FFF2-40B4-BE49-F238E27FC236}">
                <a16:creationId xmlns:a16="http://schemas.microsoft.com/office/drawing/2014/main" id="{FABEB7B9-976A-B242-B67D-C18CAAE02A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85496" y="1858631"/>
            <a:ext cx="1522819" cy="1499078"/>
          </a:xfrm>
          <a:prstGeom prst="rect">
            <a:avLst/>
          </a:prstGeom>
        </p:spPr>
      </p:pic>
      <p:pic>
        <p:nvPicPr>
          <p:cNvPr id="11" name="图形 10" descr="银行">
            <a:extLst>
              <a:ext uri="{FF2B5EF4-FFF2-40B4-BE49-F238E27FC236}">
                <a16:creationId xmlns:a16="http://schemas.microsoft.com/office/drawing/2014/main" id="{77EBEDB1-9C10-1C42-B1BD-A915A76595BD}"/>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4990" y="2116488"/>
            <a:ext cx="1020610" cy="1020610"/>
          </a:xfrm>
          <a:prstGeom prst="rect">
            <a:avLst/>
          </a:prstGeom>
        </p:spPr>
      </p:pic>
      <p:pic>
        <p:nvPicPr>
          <p:cNvPr id="15" name="图形 14" descr="统计">
            <a:extLst>
              <a:ext uri="{FF2B5EF4-FFF2-40B4-BE49-F238E27FC236}">
                <a16:creationId xmlns:a16="http://schemas.microsoft.com/office/drawing/2014/main" id="{6982B5F2-51A3-2749-AEA5-588031D5F64A}"/>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73012" y="2332044"/>
            <a:ext cx="584775" cy="584775"/>
          </a:xfrm>
          <a:prstGeom prst="rect">
            <a:avLst/>
          </a:prstGeom>
        </p:spPr>
      </p:pic>
      <p:pic>
        <p:nvPicPr>
          <p:cNvPr id="19" name="图形 18" descr="银行">
            <a:extLst>
              <a:ext uri="{FF2B5EF4-FFF2-40B4-BE49-F238E27FC236}">
                <a16:creationId xmlns:a16="http://schemas.microsoft.com/office/drawing/2014/main" id="{A0A79187-DEE5-C54F-AA27-2B4AA198E8DD}"/>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1923" y="4621775"/>
            <a:ext cx="1020610" cy="1020610"/>
          </a:xfrm>
          <a:prstGeom prst="rect">
            <a:avLst/>
          </a:prstGeom>
        </p:spPr>
      </p:pic>
      <p:pic>
        <p:nvPicPr>
          <p:cNvPr id="17" name="图形 16" descr="文档">
            <a:extLst>
              <a:ext uri="{FF2B5EF4-FFF2-40B4-BE49-F238E27FC236}">
                <a16:creationId xmlns:a16="http://schemas.microsoft.com/office/drawing/2014/main" id="{56AB56E6-177A-B74C-8A19-648045C0E497}"/>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02246" y="4413346"/>
            <a:ext cx="625856" cy="625856"/>
          </a:xfrm>
          <a:prstGeom prst="rect">
            <a:avLst/>
          </a:prstGeom>
        </p:spPr>
      </p:pic>
      <p:pic>
        <p:nvPicPr>
          <p:cNvPr id="23" name="图形 22" descr="美元">
            <a:extLst>
              <a:ext uri="{FF2B5EF4-FFF2-40B4-BE49-F238E27FC236}">
                <a16:creationId xmlns:a16="http://schemas.microsoft.com/office/drawing/2014/main" id="{390C9058-57D5-C645-A8F2-B05ED113525C}"/>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85313" y="5405845"/>
            <a:ext cx="625856" cy="625856"/>
          </a:xfrm>
          <a:prstGeom prst="rect">
            <a:avLst/>
          </a:prstGeom>
        </p:spPr>
      </p:pic>
      <p:pic>
        <p:nvPicPr>
          <p:cNvPr id="26" name="图形 25" descr="程序员">
            <a:extLst>
              <a:ext uri="{FF2B5EF4-FFF2-40B4-BE49-F238E27FC236}">
                <a16:creationId xmlns:a16="http://schemas.microsoft.com/office/drawing/2014/main" id="{9899D948-437B-A54C-969D-D4A71571BD8E}"/>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32303" y="4726274"/>
            <a:ext cx="914400" cy="914400"/>
          </a:xfrm>
          <a:prstGeom prst="rect">
            <a:avLst/>
          </a:prstGeom>
        </p:spPr>
      </p:pic>
      <p:cxnSp>
        <p:nvCxnSpPr>
          <p:cNvPr id="28" name="直线箭头连接符 27">
            <a:extLst>
              <a:ext uri="{FF2B5EF4-FFF2-40B4-BE49-F238E27FC236}">
                <a16:creationId xmlns:a16="http://schemas.microsoft.com/office/drawing/2014/main" id="{D84BC313-0D0B-D048-AB3B-651101BE99C5}"/>
              </a:ext>
            </a:extLst>
          </p:cNvPr>
          <p:cNvCxnSpPr>
            <a:cxnSpLocks/>
            <a:stCxn id="19" idx="3"/>
            <a:endCxn id="17" idx="1"/>
          </p:cNvCxnSpPr>
          <p:nvPr/>
        </p:nvCxnSpPr>
        <p:spPr>
          <a:xfrm flipV="1">
            <a:off x="1642533" y="4726274"/>
            <a:ext cx="659713" cy="40580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4F03D68C-2F9D-1047-85FF-BB669CCF9910}"/>
              </a:ext>
            </a:extLst>
          </p:cNvPr>
          <p:cNvCxnSpPr>
            <a:cxnSpLocks/>
            <a:stCxn id="17" idx="3"/>
            <a:endCxn id="26" idx="1"/>
          </p:cNvCxnSpPr>
          <p:nvPr/>
        </p:nvCxnSpPr>
        <p:spPr>
          <a:xfrm>
            <a:off x="2928102" y="4726274"/>
            <a:ext cx="704201" cy="45720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65378729-9C3A-A440-9E01-1AE2A6D06121}"/>
              </a:ext>
            </a:extLst>
          </p:cNvPr>
          <p:cNvCxnSpPr>
            <a:cxnSpLocks/>
            <a:stCxn id="23" idx="1"/>
          </p:cNvCxnSpPr>
          <p:nvPr/>
        </p:nvCxnSpPr>
        <p:spPr>
          <a:xfrm flipH="1" flipV="1">
            <a:off x="1658800" y="5405845"/>
            <a:ext cx="626513" cy="31292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019CE925-2CD2-5A47-9FD3-842DF81CC1E7}"/>
              </a:ext>
            </a:extLst>
          </p:cNvPr>
          <p:cNvCxnSpPr>
            <a:cxnSpLocks/>
            <a:endCxn id="23" idx="3"/>
          </p:cNvCxnSpPr>
          <p:nvPr/>
        </p:nvCxnSpPr>
        <p:spPr>
          <a:xfrm flipH="1">
            <a:off x="2911169" y="5352130"/>
            <a:ext cx="670645" cy="36664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E799B780-65E3-AD43-A255-A5CD0570B49D}"/>
              </a:ext>
            </a:extLst>
          </p:cNvPr>
          <p:cNvCxnSpPr>
            <a:cxnSpLocks/>
            <a:stCxn id="11" idx="3"/>
            <a:endCxn id="15" idx="1"/>
          </p:cNvCxnSpPr>
          <p:nvPr/>
        </p:nvCxnSpPr>
        <p:spPr>
          <a:xfrm flipV="1">
            <a:off x="1625600" y="2624432"/>
            <a:ext cx="547412" cy="236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D88D762B-2D54-0144-85C5-BBC2BBFD2617}"/>
              </a:ext>
            </a:extLst>
          </p:cNvPr>
          <p:cNvCxnSpPr>
            <a:cxnSpLocks/>
            <a:stCxn id="15" idx="3"/>
            <a:endCxn id="4" idx="1"/>
          </p:cNvCxnSpPr>
          <p:nvPr/>
        </p:nvCxnSpPr>
        <p:spPr>
          <a:xfrm flipV="1">
            <a:off x="2757787" y="2608170"/>
            <a:ext cx="627709" cy="1626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10B316E5-1C02-3940-B863-EC44194661BF}"/>
              </a:ext>
            </a:extLst>
          </p:cNvPr>
          <p:cNvSpPr txBox="1"/>
          <p:nvPr/>
        </p:nvSpPr>
        <p:spPr>
          <a:xfrm>
            <a:off x="536992" y="1274266"/>
            <a:ext cx="4459969" cy="461665"/>
          </a:xfrm>
          <a:prstGeom prst="rect">
            <a:avLst/>
          </a:prstGeom>
          <a:solidFill>
            <a:srgbClr val="6096E6"/>
          </a:solidFill>
        </p:spPr>
        <p:txBody>
          <a:bodyPr wrap="square" rtlCol="0">
            <a:spAutoFit/>
          </a:bodyPr>
          <a:lstStyle/>
          <a:p>
            <a:pPr algn="ctr"/>
            <a:r>
              <a:rPr kumimoji="1" lang="zh-CN" altLang="en-US" sz="2400" b="1" dirty="0">
                <a:solidFill>
                  <a:schemeClr val="bg1"/>
                </a:solidFill>
              </a:rPr>
              <a:t>场景一：数据开放</a:t>
            </a:r>
          </a:p>
        </p:txBody>
      </p:sp>
      <p:sp>
        <p:nvSpPr>
          <p:cNvPr id="55" name="文本框 54">
            <a:extLst>
              <a:ext uri="{FF2B5EF4-FFF2-40B4-BE49-F238E27FC236}">
                <a16:creationId xmlns:a16="http://schemas.microsoft.com/office/drawing/2014/main" id="{81A1B398-FDF9-154C-B0B5-E5B38DEF162F}"/>
              </a:ext>
            </a:extLst>
          </p:cNvPr>
          <p:cNvSpPr txBox="1"/>
          <p:nvPr/>
        </p:nvSpPr>
        <p:spPr>
          <a:xfrm>
            <a:off x="536992" y="3834656"/>
            <a:ext cx="4460241" cy="461665"/>
          </a:xfrm>
          <a:prstGeom prst="rect">
            <a:avLst/>
          </a:prstGeom>
          <a:solidFill>
            <a:srgbClr val="6096E6"/>
          </a:solidFill>
        </p:spPr>
        <p:txBody>
          <a:bodyPr wrap="square" rtlCol="0">
            <a:spAutoFit/>
          </a:bodyPr>
          <a:lstStyle/>
          <a:p>
            <a:pPr algn="ctr"/>
            <a:r>
              <a:rPr kumimoji="1" lang="zh-CN" altLang="en-US" sz="2400" b="1" dirty="0">
                <a:solidFill>
                  <a:schemeClr val="bg1"/>
                </a:solidFill>
              </a:rPr>
              <a:t>场景二：数据交易</a:t>
            </a:r>
          </a:p>
        </p:txBody>
      </p:sp>
      <p:graphicFrame>
        <p:nvGraphicFramePr>
          <p:cNvPr id="2" name="图示 1">
            <a:extLst>
              <a:ext uri="{FF2B5EF4-FFF2-40B4-BE49-F238E27FC236}">
                <a16:creationId xmlns:a16="http://schemas.microsoft.com/office/drawing/2014/main" id="{EF0E16D1-B997-644E-9BA7-BEE3FAFC7A82}"/>
              </a:ext>
            </a:extLst>
          </p:cNvPr>
          <p:cNvGraphicFramePr/>
          <p:nvPr/>
        </p:nvGraphicFramePr>
        <p:xfrm>
          <a:off x="5217347" y="1424577"/>
          <a:ext cx="6549931" cy="460712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Tree>
    <p:extLst>
      <p:ext uri="{BB962C8B-B14F-4D97-AF65-F5344CB8AC3E}">
        <p14:creationId xmlns:p14="http://schemas.microsoft.com/office/powerpoint/2010/main" val="42761257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a:extLst>
              <a:ext uri="{FF2B5EF4-FFF2-40B4-BE49-F238E27FC236}">
                <a16:creationId xmlns:a16="http://schemas.microsoft.com/office/drawing/2014/main" id="{81647DE4-A291-624B-A29D-22AEE7508D1B}"/>
              </a:ext>
            </a:extLst>
          </p:cNvPr>
          <p:cNvSpPr/>
          <p:nvPr/>
        </p:nvSpPr>
        <p:spPr>
          <a:xfrm>
            <a:off x="554191" y="4301772"/>
            <a:ext cx="4442770" cy="1750440"/>
          </a:xfrm>
          <a:prstGeom prst="rect">
            <a:avLst/>
          </a:prstGeom>
          <a:solidFill>
            <a:schemeClr val="accent1">
              <a:lumMod val="20000"/>
              <a:lumOff val="80000"/>
            </a:schemeClr>
          </a:solidFill>
          <a:ln>
            <a:noFill/>
            <a:extLst>
              <a:ext uri="{C807C97D-BFC1-408E-A445-0C87EB9F89A2}">
                <ask:lineSketchStyleProps xmlns:ask="http://schemas.microsoft.com/office/drawing/2018/sketchyshapes">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53" name="矩形 52">
            <a:extLst>
              <a:ext uri="{FF2B5EF4-FFF2-40B4-BE49-F238E27FC236}">
                <a16:creationId xmlns:a16="http://schemas.microsoft.com/office/drawing/2014/main" id="{30655539-C450-844C-8E90-3C059F2EDC57}"/>
              </a:ext>
            </a:extLst>
          </p:cNvPr>
          <p:cNvSpPr/>
          <p:nvPr/>
        </p:nvSpPr>
        <p:spPr>
          <a:xfrm>
            <a:off x="537257" y="1748330"/>
            <a:ext cx="4459703" cy="1749600"/>
          </a:xfrm>
          <a:prstGeom prst="rect">
            <a:avLst/>
          </a:prstGeom>
          <a:solidFill>
            <a:schemeClr val="accent1">
              <a:lumMod val="20000"/>
              <a:lumOff val="80000"/>
            </a:schemeClr>
          </a:solidFill>
          <a:ln>
            <a:noFill/>
            <a:extLst>
              <a:ext uri="{C807C97D-BFC1-408E-A445-0C87EB9F89A2}">
                <ask:lineSketchStyleProps xmlns:ask="http://schemas.microsoft.com/office/drawing/2018/sketchyshapes">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
        <p:nvSpPr>
          <p:cNvPr id="48" name="矩形 47">
            <a:extLst>
              <a:ext uri="{FF2B5EF4-FFF2-40B4-BE49-F238E27FC236}">
                <a16:creationId xmlns:a16="http://schemas.microsoft.com/office/drawing/2014/main" id="{43A2FB9C-77CC-4E21-B563-22A0C734729D}"/>
              </a:ext>
            </a:extLst>
          </p:cNvPr>
          <p:cNvSpPr/>
          <p:nvPr/>
        </p:nvSpPr>
        <p:spPr>
          <a:xfrm>
            <a:off x="390889" y="191157"/>
            <a:ext cx="11376390" cy="584775"/>
          </a:xfrm>
          <a:prstGeom prst="rect">
            <a:avLst/>
          </a:prstGeom>
        </p:spPr>
        <p:txBody>
          <a:bodyPr wrap="square">
            <a:spAutoFit/>
          </a:bodyPr>
          <a:lstStyle/>
          <a:p>
            <a:pPr defTabSz="712788"/>
            <a:r>
              <a:rPr lang="zh-CN" altLang="en-US" sz="3200" b="1" spc="300" dirty="0">
                <a:solidFill>
                  <a:srgbClr val="004299"/>
                </a:solidFill>
                <a:cs typeface="+mn-ea"/>
                <a:sym typeface="+mn-lt"/>
              </a:rPr>
              <a:t>匿名化的应用</a:t>
            </a:r>
            <a:endParaRPr lang="en-US" altLang="zh-CN" sz="1100" b="1" spc="300" dirty="0">
              <a:solidFill>
                <a:srgbClr val="004299"/>
              </a:solidFill>
              <a:cs typeface="+mn-ea"/>
              <a:sym typeface="+mn-lt"/>
            </a:endParaRPr>
          </a:p>
        </p:txBody>
      </p:sp>
      <p:pic>
        <p:nvPicPr>
          <p:cNvPr id="4" name="图形 3" descr="人群">
            <a:extLst>
              <a:ext uri="{FF2B5EF4-FFF2-40B4-BE49-F238E27FC236}">
                <a16:creationId xmlns:a16="http://schemas.microsoft.com/office/drawing/2014/main" id="{FABEB7B9-976A-B242-B67D-C18CAAE02A0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385496" y="1858631"/>
            <a:ext cx="1522819" cy="1499078"/>
          </a:xfrm>
          <a:prstGeom prst="rect">
            <a:avLst/>
          </a:prstGeom>
        </p:spPr>
      </p:pic>
      <p:pic>
        <p:nvPicPr>
          <p:cNvPr id="11" name="图形 10" descr="银行">
            <a:extLst>
              <a:ext uri="{FF2B5EF4-FFF2-40B4-BE49-F238E27FC236}">
                <a16:creationId xmlns:a16="http://schemas.microsoft.com/office/drawing/2014/main" id="{77EBEDB1-9C10-1C42-B1BD-A915A76595BD}"/>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04990" y="2116488"/>
            <a:ext cx="1020610" cy="1020610"/>
          </a:xfrm>
          <a:prstGeom prst="rect">
            <a:avLst/>
          </a:prstGeom>
        </p:spPr>
      </p:pic>
      <p:pic>
        <p:nvPicPr>
          <p:cNvPr id="15" name="图形 14" descr="统计">
            <a:extLst>
              <a:ext uri="{FF2B5EF4-FFF2-40B4-BE49-F238E27FC236}">
                <a16:creationId xmlns:a16="http://schemas.microsoft.com/office/drawing/2014/main" id="{6982B5F2-51A3-2749-AEA5-588031D5F64A}"/>
              </a:ext>
            </a:extLst>
          </p:cNvPr>
          <p:cNvPicPr>
            <a:picLocks noChangeAspect="1"/>
          </p:cNvPicPr>
          <p:nvPr/>
        </p:nvPicPr>
        <p:blipFill>
          <a:blip r:embed="rId7" cstate="hqprint">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173012" y="2332044"/>
            <a:ext cx="584775" cy="584775"/>
          </a:xfrm>
          <a:prstGeom prst="rect">
            <a:avLst/>
          </a:prstGeom>
        </p:spPr>
      </p:pic>
      <p:pic>
        <p:nvPicPr>
          <p:cNvPr id="19" name="图形 18" descr="银行">
            <a:extLst>
              <a:ext uri="{FF2B5EF4-FFF2-40B4-BE49-F238E27FC236}">
                <a16:creationId xmlns:a16="http://schemas.microsoft.com/office/drawing/2014/main" id="{A0A79187-DEE5-C54F-AA27-2B4AA198E8DD}"/>
              </a:ext>
            </a:extLst>
          </p:cNvPr>
          <p:cNvPicPr>
            <a:picLocks noChangeAspect="1"/>
          </p:cNvPicPr>
          <p:nvPr/>
        </p:nvPicPr>
        <p:blipFill>
          <a:blip r:embed="rId5" cstate="hqprint">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1923" y="4621775"/>
            <a:ext cx="1020610" cy="1020610"/>
          </a:xfrm>
          <a:prstGeom prst="rect">
            <a:avLst/>
          </a:prstGeom>
        </p:spPr>
      </p:pic>
      <p:pic>
        <p:nvPicPr>
          <p:cNvPr id="17" name="图形 16" descr="文档">
            <a:extLst>
              <a:ext uri="{FF2B5EF4-FFF2-40B4-BE49-F238E27FC236}">
                <a16:creationId xmlns:a16="http://schemas.microsoft.com/office/drawing/2014/main" id="{56AB56E6-177A-B74C-8A19-648045C0E497}"/>
              </a:ext>
            </a:extLst>
          </p:cNvPr>
          <p:cNvPicPr>
            <a:picLocks noChangeAspect="1"/>
          </p:cNvPicPr>
          <p:nvPr/>
        </p:nvPicPr>
        <p:blipFill>
          <a:blip r:embed="rId9" cstate="hq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2302246" y="4413346"/>
            <a:ext cx="625856" cy="625856"/>
          </a:xfrm>
          <a:prstGeom prst="rect">
            <a:avLst/>
          </a:prstGeom>
        </p:spPr>
      </p:pic>
      <p:pic>
        <p:nvPicPr>
          <p:cNvPr id="23" name="图形 22" descr="美元">
            <a:extLst>
              <a:ext uri="{FF2B5EF4-FFF2-40B4-BE49-F238E27FC236}">
                <a16:creationId xmlns:a16="http://schemas.microsoft.com/office/drawing/2014/main" id="{390C9058-57D5-C645-A8F2-B05ED113525C}"/>
              </a:ext>
            </a:extLst>
          </p:cNvPr>
          <p:cNvPicPr>
            <a:picLocks noChangeAspect="1"/>
          </p:cNvPicPr>
          <p:nvPr/>
        </p:nvPicPr>
        <p:blipFill>
          <a:blip r:embed="rId11" cstate="hq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2285313" y="5405845"/>
            <a:ext cx="625856" cy="625856"/>
          </a:xfrm>
          <a:prstGeom prst="rect">
            <a:avLst/>
          </a:prstGeom>
        </p:spPr>
      </p:pic>
      <p:pic>
        <p:nvPicPr>
          <p:cNvPr id="26" name="图形 25" descr="程序员">
            <a:extLst>
              <a:ext uri="{FF2B5EF4-FFF2-40B4-BE49-F238E27FC236}">
                <a16:creationId xmlns:a16="http://schemas.microsoft.com/office/drawing/2014/main" id="{9899D948-437B-A54C-969D-D4A71571BD8E}"/>
              </a:ext>
            </a:extLst>
          </p:cNvPr>
          <p:cNvPicPr>
            <a:picLocks noChangeAspect="1"/>
          </p:cNvPicPr>
          <p:nvPr/>
        </p:nvPicPr>
        <p:blipFill>
          <a:blip r:embed="rId13" cstate="hqprint">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632303" y="4726274"/>
            <a:ext cx="914400" cy="914400"/>
          </a:xfrm>
          <a:prstGeom prst="rect">
            <a:avLst/>
          </a:prstGeom>
        </p:spPr>
      </p:pic>
      <p:cxnSp>
        <p:nvCxnSpPr>
          <p:cNvPr id="28" name="直线箭头连接符 27">
            <a:extLst>
              <a:ext uri="{FF2B5EF4-FFF2-40B4-BE49-F238E27FC236}">
                <a16:creationId xmlns:a16="http://schemas.microsoft.com/office/drawing/2014/main" id="{D84BC313-0D0B-D048-AB3B-651101BE99C5}"/>
              </a:ext>
            </a:extLst>
          </p:cNvPr>
          <p:cNvCxnSpPr>
            <a:cxnSpLocks/>
            <a:stCxn id="19" idx="3"/>
            <a:endCxn id="17" idx="1"/>
          </p:cNvCxnSpPr>
          <p:nvPr/>
        </p:nvCxnSpPr>
        <p:spPr>
          <a:xfrm flipV="1">
            <a:off x="1642533" y="4726274"/>
            <a:ext cx="659713" cy="405806"/>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0" name="直线箭头连接符 29">
            <a:extLst>
              <a:ext uri="{FF2B5EF4-FFF2-40B4-BE49-F238E27FC236}">
                <a16:creationId xmlns:a16="http://schemas.microsoft.com/office/drawing/2014/main" id="{4F03D68C-2F9D-1047-85FF-BB669CCF9910}"/>
              </a:ext>
            </a:extLst>
          </p:cNvPr>
          <p:cNvCxnSpPr>
            <a:cxnSpLocks/>
            <a:stCxn id="17" idx="3"/>
            <a:endCxn id="26" idx="1"/>
          </p:cNvCxnSpPr>
          <p:nvPr/>
        </p:nvCxnSpPr>
        <p:spPr>
          <a:xfrm>
            <a:off x="2928102" y="4726274"/>
            <a:ext cx="704201" cy="457200"/>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3" name="直线箭头连接符 32">
            <a:extLst>
              <a:ext uri="{FF2B5EF4-FFF2-40B4-BE49-F238E27FC236}">
                <a16:creationId xmlns:a16="http://schemas.microsoft.com/office/drawing/2014/main" id="{65378729-9C3A-A440-9E01-1AE2A6D06121}"/>
              </a:ext>
            </a:extLst>
          </p:cNvPr>
          <p:cNvCxnSpPr>
            <a:cxnSpLocks/>
            <a:stCxn id="23" idx="1"/>
          </p:cNvCxnSpPr>
          <p:nvPr/>
        </p:nvCxnSpPr>
        <p:spPr>
          <a:xfrm flipH="1" flipV="1">
            <a:off x="1658800" y="5405845"/>
            <a:ext cx="626513" cy="312928"/>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36" name="直线箭头连接符 35">
            <a:extLst>
              <a:ext uri="{FF2B5EF4-FFF2-40B4-BE49-F238E27FC236}">
                <a16:creationId xmlns:a16="http://schemas.microsoft.com/office/drawing/2014/main" id="{019CE925-2CD2-5A47-9FD3-842DF81CC1E7}"/>
              </a:ext>
            </a:extLst>
          </p:cNvPr>
          <p:cNvCxnSpPr>
            <a:cxnSpLocks/>
            <a:endCxn id="23" idx="3"/>
          </p:cNvCxnSpPr>
          <p:nvPr/>
        </p:nvCxnSpPr>
        <p:spPr>
          <a:xfrm flipH="1">
            <a:off x="2911169" y="5352130"/>
            <a:ext cx="670645" cy="36664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4" name="直线箭头连接符 43">
            <a:extLst>
              <a:ext uri="{FF2B5EF4-FFF2-40B4-BE49-F238E27FC236}">
                <a16:creationId xmlns:a16="http://schemas.microsoft.com/office/drawing/2014/main" id="{E799B780-65E3-AD43-A255-A5CD0570B49D}"/>
              </a:ext>
            </a:extLst>
          </p:cNvPr>
          <p:cNvCxnSpPr>
            <a:cxnSpLocks/>
            <a:stCxn id="11" idx="3"/>
            <a:endCxn id="15" idx="1"/>
          </p:cNvCxnSpPr>
          <p:nvPr/>
        </p:nvCxnSpPr>
        <p:spPr>
          <a:xfrm flipV="1">
            <a:off x="1625600" y="2624432"/>
            <a:ext cx="547412" cy="2361"/>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直线箭头连接符 48">
            <a:extLst>
              <a:ext uri="{FF2B5EF4-FFF2-40B4-BE49-F238E27FC236}">
                <a16:creationId xmlns:a16="http://schemas.microsoft.com/office/drawing/2014/main" id="{D88D762B-2D54-0144-85C5-BBC2BBFD2617}"/>
              </a:ext>
            </a:extLst>
          </p:cNvPr>
          <p:cNvCxnSpPr>
            <a:cxnSpLocks/>
            <a:stCxn id="15" idx="3"/>
            <a:endCxn id="4" idx="1"/>
          </p:cNvCxnSpPr>
          <p:nvPr/>
        </p:nvCxnSpPr>
        <p:spPr>
          <a:xfrm flipV="1">
            <a:off x="2757787" y="2608170"/>
            <a:ext cx="627709" cy="1626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2" name="文本框 51">
            <a:extLst>
              <a:ext uri="{FF2B5EF4-FFF2-40B4-BE49-F238E27FC236}">
                <a16:creationId xmlns:a16="http://schemas.microsoft.com/office/drawing/2014/main" id="{10B316E5-1C02-3940-B863-EC44194661BF}"/>
              </a:ext>
            </a:extLst>
          </p:cNvPr>
          <p:cNvSpPr txBox="1"/>
          <p:nvPr/>
        </p:nvSpPr>
        <p:spPr>
          <a:xfrm>
            <a:off x="536992" y="1274266"/>
            <a:ext cx="4459969" cy="461665"/>
          </a:xfrm>
          <a:prstGeom prst="rect">
            <a:avLst/>
          </a:prstGeom>
          <a:solidFill>
            <a:srgbClr val="6096E6"/>
          </a:solidFill>
        </p:spPr>
        <p:txBody>
          <a:bodyPr wrap="square" rtlCol="0">
            <a:spAutoFit/>
          </a:bodyPr>
          <a:lstStyle/>
          <a:p>
            <a:pPr algn="ctr"/>
            <a:r>
              <a:rPr kumimoji="1" lang="zh-CN" altLang="en-US" sz="2400" b="1" dirty="0">
                <a:solidFill>
                  <a:schemeClr val="bg1"/>
                </a:solidFill>
              </a:rPr>
              <a:t>场景一：数据开放</a:t>
            </a:r>
          </a:p>
        </p:txBody>
      </p:sp>
      <p:sp>
        <p:nvSpPr>
          <p:cNvPr id="55" name="文本框 54">
            <a:extLst>
              <a:ext uri="{FF2B5EF4-FFF2-40B4-BE49-F238E27FC236}">
                <a16:creationId xmlns:a16="http://schemas.microsoft.com/office/drawing/2014/main" id="{81A1B398-FDF9-154C-B0B5-E5B38DEF162F}"/>
              </a:ext>
            </a:extLst>
          </p:cNvPr>
          <p:cNvSpPr txBox="1"/>
          <p:nvPr/>
        </p:nvSpPr>
        <p:spPr>
          <a:xfrm>
            <a:off x="536992" y="3834656"/>
            <a:ext cx="4460241" cy="461665"/>
          </a:xfrm>
          <a:prstGeom prst="rect">
            <a:avLst/>
          </a:prstGeom>
          <a:solidFill>
            <a:srgbClr val="6096E6"/>
          </a:solidFill>
        </p:spPr>
        <p:txBody>
          <a:bodyPr wrap="square" rtlCol="0">
            <a:spAutoFit/>
          </a:bodyPr>
          <a:lstStyle/>
          <a:p>
            <a:pPr algn="ctr"/>
            <a:r>
              <a:rPr kumimoji="1" lang="zh-CN" altLang="en-US" sz="2400" b="1" dirty="0">
                <a:solidFill>
                  <a:schemeClr val="bg1"/>
                </a:solidFill>
              </a:rPr>
              <a:t>场景二：数据交易</a:t>
            </a:r>
          </a:p>
        </p:txBody>
      </p:sp>
      <p:pic>
        <p:nvPicPr>
          <p:cNvPr id="3" name="图片 2">
            <a:extLst>
              <a:ext uri="{FF2B5EF4-FFF2-40B4-BE49-F238E27FC236}">
                <a16:creationId xmlns:a16="http://schemas.microsoft.com/office/drawing/2014/main" id="{AFF51D22-3CAD-40C0-F233-260D9BC4A759}"/>
              </a:ext>
            </a:extLst>
          </p:cNvPr>
          <p:cNvPicPr>
            <a:picLocks noChangeAspect="1"/>
          </p:cNvPicPr>
          <p:nvPr/>
        </p:nvPicPr>
        <p:blipFill>
          <a:blip r:embed="rId15">
            <a:duotone>
              <a:schemeClr val="accent1">
                <a:shade val="45000"/>
                <a:satMod val="135000"/>
              </a:schemeClr>
              <a:prstClr val="white"/>
            </a:duotone>
            <a:extLst>
              <a:ext uri="{BEBA8EAE-BF5A-486C-A8C5-ECC9F3942E4B}">
                <a14:imgProps xmlns:a14="http://schemas.microsoft.com/office/drawing/2010/main">
                  <a14:imgLayer r:embed="rId16">
                    <a14:imgEffect>
                      <a14:saturation sat="400000"/>
                    </a14:imgEffect>
                  </a14:imgLayer>
                </a14:imgProps>
              </a:ext>
            </a:extLst>
          </a:blip>
          <a:stretch>
            <a:fillRect/>
          </a:stretch>
        </p:blipFill>
        <p:spPr>
          <a:xfrm>
            <a:off x="5250904" y="1267503"/>
            <a:ext cx="6253451" cy="4764198"/>
          </a:xfrm>
          <a:prstGeom prst="rect">
            <a:avLst/>
          </a:prstGeom>
        </p:spPr>
      </p:pic>
    </p:spTree>
    <p:extLst>
      <p:ext uri="{BB962C8B-B14F-4D97-AF65-F5344CB8AC3E}">
        <p14:creationId xmlns:p14="http://schemas.microsoft.com/office/powerpoint/2010/main" val="156954015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FA3E6B48-C8B7-2C49-A622-17CB092820BD}"/>
              </a:ext>
            </a:extLst>
          </p:cNvPr>
          <p:cNvGraphicFramePr/>
          <p:nvPr/>
        </p:nvGraphicFramePr>
        <p:xfrm>
          <a:off x="282116" y="1124781"/>
          <a:ext cx="11627767" cy="31347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8" name="矩形 47"/>
          <p:cNvSpPr/>
          <p:nvPr/>
        </p:nvSpPr>
        <p:spPr>
          <a:xfrm>
            <a:off x="344314" y="151301"/>
            <a:ext cx="7113852" cy="583565"/>
          </a:xfrm>
          <a:prstGeom prst="rect">
            <a:avLst/>
          </a:prstGeom>
        </p:spPr>
        <p:txBody>
          <a:bodyPr wrap="square">
            <a:spAutoFit/>
          </a:bodyPr>
          <a:lstStyle/>
          <a:p>
            <a:pPr defTabSz="713105"/>
            <a:r>
              <a:rPr lang="zh-CN" altLang="en-US" sz="3200" b="1" spc="300" dirty="0">
                <a:solidFill>
                  <a:srgbClr val="004299"/>
                </a:solidFill>
                <a:cs typeface="+mn-ea"/>
                <a:sym typeface="+mn-lt"/>
              </a:rPr>
              <a:t>系统工作流程</a:t>
            </a:r>
          </a:p>
        </p:txBody>
      </p:sp>
      <p:grpSp>
        <p:nvGrpSpPr>
          <p:cNvPr id="15" name="组合 14">
            <a:extLst>
              <a:ext uri="{FF2B5EF4-FFF2-40B4-BE49-F238E27FC236}">
                <a16:creationId xmlns:a16="http://schemas.microsoft.com/office/drawing/2014/main" id="{4D19EB47-805C-4B47-9910-E38A9895EAD6}"/>
              </a:ext>
            </a:extLst>
          </p:cNvPr>
          <p:cNvGrpSpPr/>
          <p:nvPr/>
        </p:nvGrpSpPr>
        <p:grpSpPr>
          <a:xfrm>
            <a:off x="3495555" y="1585734"/>
            <a:ext cx="7604566" cy="567159"/>
            <a:chOff x="3495555" y="1585734"/>
            <a:chExt cx="7604566" cy="567159"/>
          </a:xfrm>
          <a:solidFill>
            <a:schemeClr val="bg2">
              <a:lumMod val="75000"/>
            </a:schemeClr>
          </a:solidFill>
        </p:grpSpPr>
        <p:sp>
          <p:nvSpPr>
            <p:cNvPr id="16" name="圆角右箭头 15">
              <a:extLst>
                <a:ext uri="{FF2B5EF4-FFF2-40B4-BE49-F238E27FC236}">
                  <a16:creationId xmlns:a16="http://schemas.microsoft.com/office/drawing/2014/main" id="{358E099A-5612-8843-ABB8-50946267ED4A}"/>
                </a:ext>
              </a:extLst>
            </p:cNvPr>
            <p:cNvSpPr/>
            <p:nvPr/>
          </p:nvSpPr>
          <p:spPr>
            <a:xfrm flipH="1">
              <a:off x="3800851" y="1585734"/>
              <a:ext cx="7299270" cy="520863"/>
            </a:xfrm>
            <a:prstGeom prst="bentArrow">
              <a:avLst>
                <a:gd name="adj1" fmla="val 25000"/>
                <a:gd name="adj2" fmla="val 12277"/>
                <a:gd name="adj3" fmla="val 29445"/>
                <a:gd name="adj4" fmla="val 43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sp>
          <p:nvSpPr>
            <p:cNvPr id="14" name="圆角右箭头 13">
              <a:extLst>
                <a:ext uri="{FF2B5EF4-FFF2-40B4-BE49-F238E27FC236}">
                  <a16:creationId xmlns:a16="http://schemas.microsoft.com/office/drawing/2014/main" id="{BBB9063B-7EFF-EB46-B0C1-2C89E4851F78}"/>
                </a:ext>
              </a:extLst>
            </p:cNvPr>
            <p:cNvSpPr/>
            <p:nvPr/>
          </p:nvSpPr>
          <p:spPr>
            <a:xfrm rot="16200000" flipH="1">
              <a:off x="3472408" y="1608882"/>
              <a:ext cx="567158" cy="520863"/>
            </a:xfrm>
            <a:prstGeom prst="bentArrow">
              <a:avLst>
                <a:gd name="adj1" fmla="val 25000"/>
                <a:gd name="adj2" fmla="val 27832"/>
                <a:gd name="adj3" fmla="val 22778"/>
                <a:gd name="adj4" fmla="val 43750"/>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solidFill>
                  <a:schemeClr val="tx1"/>
                </a:solidFill>
              </a:endParaRPr>
            </a:p>
          </p:txBody>
        </p:sp>
      </p:grpSp>
      <p:cxnSp>
        <p:nvCxnSpPr>
          <p:cNvPr id="18" name="直线连接符 17">
            <a:extLst>
              <a:ext uri="{FF2B5EF4-FFF2-40B4-BE49-F238E27FC236}">
                <a16:creationId xmlns:a16="http://schemas.microsoft.com/office/drawing/2014/main" id="{B8BDD054-0CAB-6B41-BD95-86216766DA10}"/>
              </a:ext>
            </a:extLst>
          </p:cNvPr>
          <p:cNvCxnSpPr>
            <a:cxnSpLocks/>
          </p:cNvCxnSpPr>
          <p:nvPr/>
        </p:nvCxnSpPr>
        <p:spPr>
          <a:xfrm>
            <a:off x="2384386" y="3429000"/>
            <a:ext cx="0" cy="2488557"/>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0" name="直线连接符 19">
            <a:extLst>
              <a:ext uri="{FF2B5EF4-FFF2-40B4-BE49-F238E27FC236}">
                <a16:creationId xmlns:a16="http://schemas.microsoft.com/office/drawing/2014/main" id="{58C12A61-6CD7-9D49-96BE-F853BA493F79}"/>
              </a:ext>
            </a:extLst>
          </p:cNvPr>
          <p:cNvCxnSpPr>
            <a:cxnSpLocks/>
          </p:cNvCxnSpPr>
          <p:nvPr/>
        </p:nvCxnSpPr>
        <p:spPr>
          <a:xfrm>
            <a:off x="4862700" y="3429000"/>
            <a:ext cx="0" cy="2488557"/>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1" name="直线连接符 20">
            <a:extLst>
              <a:ext uri="{FF2B5EF4-FFF2-40B4-BE49-F238E27FC236}">
                <a16:creationId xmlns:a16="http://schemas.microsoft.com/office/drawing/2014/main" id="{B8BDD054-0CAB-6B41-BD95-86216766DA10}"/>
              </a:ext>
            </a:extLst>
          </p:cNvPr>
          <p:cNvCxnSpPr>
            <a:cxnSpLocks/>
          </p:cNvCxnSpPr>
          <p:nvPr/>
        </p:nvCxnSpPr>
        <p:spPr>
          <a:xfrm>
            <a:off x="7341014" y="3429000"/>
            <a:ext cx="0" cy="2488557"/>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22" name="直线连接符 21">
            <a:extLst>
              <a:ext uri="{FF2B5EF4-FFF2-40B4-BE49-F238E27FC236}">
                <a16:creationId xmlns:a16="http://schemas.microsoft.com/office/drawing/2014/main" id="{B8BDD054-0CAB-6B41-BD95-86216766DA10}"/>
              </a:ext>
            </a:extLst>
          </p:cNvPr>
          <p:cNvCxnSpPr>
            <a:cxnSpLocks/>
          </p:cNvCxnSpPr>
          <p:nvPr/>
        </p:nvCxnSpPr>
        <p:spPr>
          <a:xfrm>
            <a:off x="9819328" y="3429000"/>
            <a:ext cx="0" cy="2488557"/>
          </a:xfrm>
          <a:prstGeom prst="line">
            <a:avLst/>
          </a:prstGeom>
          <a:ln w="28575" cap="flat" cmpd="sng" algn="ctr">
            <a:solidFill>
              <a:schemeClr val="tx1">
                <a:lumMod val="50000"/>
                <a:lumOff val="5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9" name="文本框 18">
            <a:extLst>
              <a:ext uri="{FF2B5EF4-FFF2-40B4-BE49-F238E27FC236}">
                <a16:creationId xmlns:a16="http://schemas.microsoft.com/office/drawing/2014/main" id="{09C93D7C-058A-8447-B344-AF5D789BFD7C}"/>
              </a:ext>
            </a:extLst>
          </p:cNvPr>
          <p:cNvSpPr txBox="1"/>
          <p:nvPr/>
        </p:nvSpPr>
        <p:spPr>
          <a:xfrm>
            <a:off x="139885" y="3543094"/>
            <a:ext cx="2060319" cy="1705403"/>
          </a:xfrm>
          <a:prstGeom prst="rect">
            <a:avLst/>
          </a:prstGeom>
          <a:noFill/>
        </p:spPr>
        <p:txBody>
          <a:bodyPr wrap="square" rtlCol="0">
            <a:spAutoFit/>
          </a:bodyPr>
          <a:lstStyle/>
          <a:p>
            <a:pPr algn="just">
              <a:lnSpc>
                <a:spcPct val="150000"/>
              </a:lnSpc>
            </a:pPr>
            <a:r>
              <a:rPr kumimoji="1" lang="zh-CN" altLang="en-US" dirty="0"/>
              <a:t>选择法规或标准，自动识别隐私属性，标注属性类型和安全等级</a:t>
            </a:r>
            <a:endParaRPr kumimoji="1" lang="en-US" altLang="zh-CN" dirty="0"/>
          </a:p>
        </p:txBody>
      </p:sp>
      <p:sp>
        <p:nvSpPr>
          <p:cNvPr id="24" name="文本框 23">
            <a:extLst>
              <a:ext uri="{FF2B5EF4-FFF2-40B4-BE49-F238E27FC236}">
                <a16:creationId xmlns:a16="http://schemas.microsoft.com/office/drawing/2014/main" id="{DE63802E-BC08-8D4B-A438-2DAC0E27A4A0}"/>
              </a:ext>
            </a:extLst>
          </p:cNvPr>
          <p:cNvSpPr txBox="1"/>
          <p:nvPr/>
        </p:nvSpPr>
        <p:spPr>
          <a:xfrm>
            <a:off x="2595048" y="3543094"/>
            <a:ext cx="2104267" cy="1705403"/>
          </a:xfrm>
          <a:prstGeom prst="rect">
            <a:avLst/>
          </a:prstGeom>
          <a:noFill/>
        </p:spPr>
        <p:txBody>
          <a:bodyPr wrap="square" rtlCol="0">
            <a:spAutoFit/>
          </a:bodyPr>
          <a:lstStyle/>
          <a:p>
            <a:pPr algn="just">
              <a:lnSpc>
                <a:spcPct val="150000"/>
              </a:lnSpc>
            </a:pPr>
            <a:r>
              <a:rPr kumimoji="1" lang="zh-CN" altLang="en-US" dirty="0"/>
              <a:t>选择隐私保护模型，配置模型参数，例如</a:t>
            </a:r>
            <a:r>
              <a:rPr kumimoji="1" lang="en-US" altLang="zh-CN" dirty="0"/>
              <a:t>k-</a:t>
            </a:r>
            <a:r>
              <a:rPr kumimoji="1" lang="zh-CN" altLang="en-US" dirty="0"/>
              <a:t>匿名，</a:t>
            </a:r>
            <a:r>
              <a:rPr kumimoji="1" lang="en-US" altLang="zh-CN" dirty="0"/>
              <a:t>l-</a:t>
            </a:r>
            <a:r>
              <a:rPr kumimoji="1" lang="zh-CN" altLang="en-US" dirty="0"/>
              <a:t>多样性，</a:t>
            </a:r>
            <a:r>
              <a:rPr kumimoji="1" lang="en-US" altLang="zh-CN" dirty="0"/>
              <a:t>t-</a:t>
            </a:r>
            <a:r>
              <a:rPr kumimoji="1" lang="zh-CN" altLang="en-US" dirty="0"/>
              <a:t>近似性等</a:t>
            </a:r>
            <a:endParaRPr kumimoji="1" lang="en-US" altLang="zh-CN" dirty="0"/>
          </a:p>
        </p:txBody>
      </p:sp>
      <p:sp>
        <p:nvSpPr>
          <p:cNvPr id="25" name="文本框 24">
            <a:extLst>
              <a:ext uri="{FF2B5EF4-FFF2-40B4-BE49-F238E27FC236}">
                <a16:creationId xmlns:a16="http://schemas.microsoft.com/office/drawing/2014/main" id="{D1802ED0-CC59-164F-8C88-AED2C77E9F10}"/>
              </a:ext>
            </a:extLst>
          </p:cNvPr>
          <p:cNvSpPr txBox="1"/>
          <p:nvPr/>
        </p:nvSpPr>
        <p:spPr>
          <a:xfrm>
            <a:off x="5070039" y="3543094"/>
            <a:ext cx="2091365" cy="2120902"/>
          </a:xfrm>
          <a:prstGeom prst="rect">
            <a:avLst/>
          </a:prstGeom>
          <a:noFill/>
        </p:spPr>
        <p:txBody>
          <a:bodyPr wrap="square" rtlCol="0">
            <a:spAutoFit/>
          </a:bodyPr>
          <a:lstStyle/>
          <a:p>
            <a:pPr algn="just">
              <a:lnSpc>
                <a:spcPct val="150000"/>
              </a:lnSpc>
            </a:pPr>
            <a:r>
              <a:rPr kumimoji="1" lang="zh-CN" altLang="en-US" dirty="0"/>
              <a:t>依据隐私保护模型对数据进行匿名化处理，集成了全局匿名化算法和局部匿名化算法</a:t>
            </a:r>
            <a:endParaRPr kumimoji="1" lang="en-US" altLang="zh-CN" dirty="0"/>
          </a:p>
        </p:txBody>
      </p:sp>
      <p:sp>
        <p:nvSpPr>
          <p:cNvPr id="26" name="文本框 25">
            <a:extLst>
              <a:ext uri="{FF2B5EF4-FFF2-40B4-BE49-F238E27FC236}">
                <a16:creationId xmlns:a16="http://schemas.microsoft.com/office/drawing/2014/main" id="{B337BE57-1E5F-7B49-BAD5-F8C8FDF053D4}"/>
              </a:ext>
            </a:extLst>
          </p:cNvPr>
          <p:cNvSpPr txBox="1"/>
          <p:nvPr/>
        </p:nvSpPr>
        <p:spPr>
          <a:xfrm>
            <a:off x="7534489" y="3543094"/>
            <a:ext cx="2091365" cy="2120902"/>
          </a:xfrm>
          <a:prstGeom prst="rect">
            <a:avLst/>
          </a:prstGeom>
          <a:noFill/>
        </p:spPr>
        <p:txBody>
          <a:bodyPr wrap="square" rtlCol="0">
            <a:spAutoFit/>
          </a:bodyPr>
          <a:lstStyle/>
          <a:p>
            <a:pPr algn="just">
              <a:lnSpc>
                <a:spcPct val="150000"/>
              </a:lnSpc>
            </a:pPr>
            <a:r>
              <a:rPr kumimoji="1" lang="zh-CN" altLang="en-US" dirty="0"/>
              <a:t>构建面向属性的泛化格解空间，支持格节点的选择，并动态生成格节点对应匿名化处理结果</a:t>
            </a:r>
            <a:endParaRPr kumimoji="1" lang="en-US" altLang="zh-CN" dirty="0"/>
          </a:p>
        </p:txBody>
      </p:sp>
      <p:sp>
        <p:nvSpPr>
          <p:cNvPr id="27" name="文本框 26">
            <a:extLst>
              <a:ext uri="{FF2B5EF4-FFF2-40B4-BE49-F238E27FC236}">
                <a16:creationId xmlns:a16="http://schemas.microsoft.com/office/drawing/2014/main" id="{9DDAA6A3-6B11-034D-B76B-2D96E66ADFBA}"/>
              </a:ext>
            </a:extLst>
          </p:cNvPr>
          <p:cNvSpPr txBox="1"/>
          <p:nvPr/>
        </p:nvSpPr>
        <p:spPr>
          <a:xfrm>
            <a:off x="9960749" y="3543094"/>
            <a:ext cx="2091365" cy="2120902"/>
          </a:xfrm>
          <a:prstGeom prst="rect">
            <a:avLst/>
          </a:prstGeom>
          <a:noFill/>
        </p:spPr>
        <p:txBody>
          <a:bodyPr wrap="square" rtlCol="0">
            <a:spAutoFit/>
          </a:bodyPr>
          <a:lstStyle/>
          <a:p>
            <a:pPr algn="just">
              <a:lnSpc>
                <a:spcPct val="150000"/>
              </a:lnSpc>
            </a:pPr>
            <a:r>
              <a:rPr kumimoji="1" lang="zh-CN" altLang="en-US" dirty="0"/>
              <a:t>提供匿名化处理前后数据的可用性量化度量、隐私泄露风险的量化评估</a:t>
            </a:r>
            <a:endParaRPr kumimoji="1" lang="en-US" altLang="zh-CN" dirty="0"/>
          </a:p>
          <a:p>
            <a:pPr algn="just">
              <a:lnSpc>
                <a:spcPct val="150000"/>
              </a:lnSpc>
            </a:pPr>
            <a:endParaRPr kumimoji="1" lang="en-US" altLang="zh-CN" dirty="0"/>
          </a:p>
        </p:txBody>
      </p:sp>
    </p:spTree>
    <p:extLst>
      <p:ext uri="{BB962C8B-B14F-4D97-AF65-F5344CB8AC3E}">
        <p14:creationId xmlns:p14="http://schemas.microsoft.com/office/powerpoint/2010/main" val="1958410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43A2FB9C-77CC-4E21-B563-22A0C734729D}"/>
              </a:ext>
            </a:extLst>
          </p:cNvPr>
          <p:cNvSpPr/>
          <p:nvPr/>
        </p:nvSpPr>
        <p:spPr>
          <a:xfrm>
            <a:off x="390889" y="191157"/>
            <a:ext cx="11376390" cy="584775"/>
          </a:xfrm>
          <a:prstGeom prst="rect">
            <a:avLst/>
          </a:prstGeom>
        </p:spPr>
        <p:txBody>
          <a:bodyPr wrap="square">
            <a:spAutoFit/>
          </a:bodyPr>
          <a:lstStyle/>
          <a:p>
            <a:pPr defTabSz="712788"/>
            <a:r>
              <a:rPr lang="zh-CN" altLang="en-US" sz="3200" b="1" spc="300" dirty="0">
                <a:solidFill>
                  <a:srgbClr val="004299"/>
                </a:solidFill>
                <a:cs typeface="+mn-ea"/>
                <a:sym typeface="+mn-lt"/>
              </a:rPr>
              <a:t>匿名化处理</a:t>
            </a:r>
            <a:endParaRPr lang="en-US" altLang="zh-CN" sz="1100" b="1" spc="300" dirty="0">
              <a:solidFill>
                <a:srgbClr val="004299"/>
              </a:solidFill>
              <a:cs typeface="+mn-ea"/>
              <a:sym typeface="+mn-lt"/>
            </a:endParaRPr>
          </a:p>
        </p:txBody>
      </p:sp>
      <p:pic>
        <p:nvPicPr>
          <p:cNvPr id="7" name="图片 6">
            <a:extLst>
              <a:ext uri="{FF2B5EF4-FFF2-40B4-BE49-F238E27FC236}">
                <a16:creationId xmlns:a16="http://schemas.microsoft.com/office/drawing/2014/main" id="{FDB6F2F1-1FAC-904E-BB61-11FE542C2135}"/>
              </a:ext>
            </a:extLst>
          </p:cNvPr>
          <p:cNvPicPr>
            <a:picLocks noChangeAspect="1"/>
          </p:cNvPicPr>
          <p:nvPr/>
        </p:nvPicPr>
        <p:blipFill>
          <a:blip r:embed="rId3"/>
          <a:stretch>
            <a:fillRect/>
          </a:stretch>
        </p:blipFill>
        <p:spPr>
          <a:xfrm>
            <a:off x="3862932" y="1261110"/>
            <a:ext cx="4432300" cy="1968500"/>
          </a:xfrm>
          <a:prstGeom prst="rect">
            <a:avLst/>
          </a:prstGeom>
        </p:spPr>
      </p:pic>
      <p:pic>
        <p:nvPicPr>
          <p:cNvPr id="2" name="图片 1">
            <a:extLst>
              <a:ext uri="{FF2B5EF4-FFF2-40B4-BE49-F238E27FC236}">
                <a16:creationId xmlns:a16="http://schemas.microsoft.com/office/drawing/2014/main" id="{70B7F053-A432-D64B-B512-2B160C136FFA}"/>
              </a:ext>
            </a:extLst>
          </p:cNvPr>
          <p:cNvPicPr>
            <a:picLocks noChangeAspect="1"/>
          </p:cNvPicPr>
          <p:nvPr/>
        </p:nvPicPr>
        <p:blipFill>
          <a:blip r:embed="rId4"/>
          <a:stretch>
            <a:fillRect/>
          </a:stretch>
        </p:blipFill>
        <p:spPr>
          <a:xfrm>
            <a:off x="140188" y="3801230"/>
            <a:ext cx="11717359" cy="2088927"/>
          </a:xfrm>
          <a:prstGeom prst="rect">
            <a:avLst/>
          </a:prstGeom>
        </p:spPr>
      </p:pic>
      <p:cxnSp>
        <p:nvCxnSpPr>
          <p:cNvPr id="9" name="肘形连接符 8">
            <a:extLst>
              <a:ext uri="{FF2B5EF4-FFF2-40B4-BE49-F238E27FC236}">
                <a16:creationId xmlns:a16="http://schemas.microsoft.com/office/drawing/2014/main" id="{9F57C423-22F8-114A-B2DF-CEE402AA9E75}"/>
              </a:ext>
            </a:extLst>
          </p:cNvPr>
          <p:cNvCxnSpPr>
            <a:cxnSpLocks/>
            <a:stCxn id="7" idx="1"/>
          </p:cNvCxnSpPr>
          <p:nvPr/>
        </p:nvCxnSpPr>
        <p:spPr>
          <a:xfrm rot="10800000" flipV="1">
            <a:off x="2485292" y="2245360"/>
            <a:ext cx="1377640" cy="1555870"/>
          </a:xfrm>
          <a:prstGeom prst="bentConnector2">
            <a:avLst/>
          </a:prstGeom>
          <a:ln w="28575">
            <a:solidFill>
              <a:srgbClr val="C00000"/>
            </a:solidFill>
            <a:prstDash val="dash"/>
            <a:tailEnd type="stealth" w="lg" len="lg"/>
          </a:ln>
        </p:spPr>
        <p:style>
          <a:lnRef idx="2">
            <a:schemeClr val="dk1"/>
          </a:lnRef>
          <a:fillRef idx="0">
            <a:schemeClr val="dk1"/>
          </a:fillRef>
          <a:effectRef idx="1">
            <a:schemeClr val="dk1"/>
          </a:effectRef>
          <a:fontRef idx="minor">
            <a:schemeClr val="tx1"/>
          </a:fontRef>
        </p:style>
      </p:cxnSp>
      <p:cxnSp>
        <p:nvCxnSpPr>
          <p:cNvPr id="13" name="肘形连接符 12">
            <a:extLst>
              <a:ext uri="{FF2B5EF4-FFF2-40B4-BE49-F238E27FC236}">
                <a16:creationId xmlns:a16="http://schemas.microsoft.com/office/drawing/2014/main" id="{506E3818-C6C3-1347-A2D3-A8FA48FA94F7}"/>
              </a:ext>
            </a:extLst>
          </p:cNvPr>
          <p:cNvCxnSpPr>
            <a:cxnSpLocks/>
            <a:stCxn id="7" idx="3"/>
          </p:cNvCxnSpPr>
          <p:nvPr/>
        </p:nvCxnSpPr>
        <p:spPr>
          <a:xfrm>
            <a:off x="8295232" y="2245360"/>
            <a:ext cx="1200460" cy="1555870"/>
          </a:xfrm>
          <a:prstGeom prst="bentConnector2">
            <a:avLst/>
          </a:prstGeom>
          <a:ln w="28575">
            <a:solidFill>
              <a:srgbClr val="C00000"/>
            </a:solidFill>
            <a:prstDash val="dash"/>
            <a:tailEnd type="stealth" w="lg" len="lg"/>
          </a:ln>
        </p:spPr>
        <p:style>
          <a:lnRef idx="2">
            <a:schemeClr val="dk1"/>
          </a:lnRef>
          <a:fillRef idx="0">
            <a:schemeClr val="dk1"/>
          </a:fillRef>
          <a:effectRef idx="1">
            <a:schemeClr val="dk1"/>
          </a:effectRef>
          <a:fontRef idx="minor">
            <a:schemeClr val="tx1"/>
          </a:fontRef>
        </p:style>
      </p:cxnSp>
      <p:sp>
        <p:nvSpPr>
          <p:cNvPr id="16" name="文本框 15">
            <a:extLst>
              <a:ext uri="{FF2B5EF4-FFF2-40B4-BE49-F238E27FC236}">
                <a16:creationId xmlns:a16="http://schemas.microsoft.com/office/drawing/2014/main" id="{C1EB7FB1-EA49-E748-9D7F-4868662BC9BC}"/>
              </a:ext>
            </a:extLst>
          </p:cNvPr>
          <p:cNvSpPr txBox="1"/>
          <p:nvPr/>
        </p:nvSpPr>
        <p:spPr>
          <a:xfrm>
            <a:off x="140188" y="3335907"/>
            <a:ext cx="1107996" cy="369332"/>
          </a:xfrm>
          <a:prstGeom prst="rect">
            <a:avLst/>
          </a:prstGeom>
          <a:noFill/>
        </p:spPr>
        <p:txBody>
          <a:bodyPr wrap="none" rtlCol="0">
            <a:spAutoFit/>
          </a:bodyPr>
          <a:lstStyle/>
          <a:p>
            <a:r>
              <a:rPr kumimoji="1" lang="zh-CN" altLang="en-US" dirty="0"/>
              <a:t>全局泛化</a:t>
            </a:r>
          </a:p>
        </p:txBody>
      </p:sp>
      <p:sp>
        <p:nvSpPr>
          <p:cNvPr id="18" name="文本框 17">
            <a:extLst>
              <a:ext uri="{FF2B5EF4-FFF2-40B4-BE49-F238E27FC236}">
                <a16:creationId xmlns:a16="http://schemas.microsoft.com/office/drawing/2014/main" id="{98BF7C25-4AB3-CF47-8411-67C2DB134995}"/>
              </a:ext>
            </a:extLst>
          </p:cNvPr>
          <p:cNvSpPr txBox="1"/>
          <p:nvPr/>
        </p:nvSpPr>
        <p:spPr>
          <a:xfrm>
            <a:off x="10659281" y="3335907"/>
            <a:ext cx="1107996" cy="369332"/>
          </a:xfrm>
          <a:prstGeom prst="rect">
            <a:avLst/>
          </a:prstGeom>
          <a:noFill/>
        </p:spPr>
        <p:txBody>
          <a:bodyPr wrap="none" rtlCol="0">
            <a:spAutoFit/>
          </a:bodyPr>
          <a:lstStyle/>
          <a:p>
            <a:r>
              <a:rPr kumimoji="1" lang="zh-CN" altLang="en-US" dirty="0"/>
              <a:t>局部泛化</a:t>
            </a:r>
          </a:p>
        </p:txBody>
      </p:sp>
    </p:spTree>
    <p:extLst>
      <p:ext uri="{BB962C8B-B14F-4D97-AF65-F5344CB8AC3E}">
        <p14:creationId xmlns:p14="http://schemas.microsoft.com/office/powerpoint/2010/main" val="278511848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B70A03-F638-6542-8DCD-C2ACEA375A3C}"/>
              </a:ext>
            </a:extLst>
          </p:cNvPr>
          <p:cNvSpPr>
            <a:spLocks noGrp="1"/>
          </p:cNvSpPr>
          <p:nvPr>
            <p:ph type="title"/>
          </p:nvPr>
        </p:nvSpPr>
        <p:spPr>
          <a:xfrm>
            <a:off x="3010592" y="3008298"/>
            <a:ext cx="6170815" cy="841404"/>
          </a:xfrm>
        </p:spPr>
        <p:txBody>
          <a:bodyPr>
            <a:normAutofit/>
          </a:bodyPr>
          <a:lstStyle/>
          <a:p>
            <a:r>
              <a:rPr kumimoji="1" lang="zh-CN" altLang="en-US" sz="3600" b="1" dirty="0">
                <a:solidFill>
                  <a:srgbClr val="C00000"/>
                </a:solidFill>
              </a:rPr>
              <a:t>基于差分隐私的隐私度量方法</a:t>
            </a:r>
          </a:p>
        </p:txBody>
      </p:sp>
    </p:spTree>
    <p:extLst>
      <p:ext uri="{BB962C8B-B14F-4D97-AF65-F5344CB8AC3E}">
        <p14:creationId xmlns:p14="http://schemas.microsoft.com/office/powerpoint/2010/main" val="296842538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694E89D-F990-2745-B152-7F9D8259950C}"/>
              </a:ext>
            </a:extLst>
          </p:cNvPr>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差分隐私：差分攻击 </a:t>
            </a:r>
          </a:p>
        </p:txBody>
      </p:sp>
      <p:sp>
        <p:nvSpPr>
          <p:cNvPr id="3" name="矩形 2">
            <a:extLst>
              <a:ext uri="{FF2B5EF4-FFF2-40B4-BE49-F238E27FC236}">
                <a16:creationId xmlns:a16="http://schemas.microsoft.com/office/drawing/2014/main" id="{A55BDB1A-13DD-0D4E-8407-064D56DCEDED}"/>
              </a:ext>
            </a:extLst>
          </p:cNvPr>
          <p:cNvSpPr/>
          <p:nvPr/>
        </p:nvSpPr>
        <p:spPr>
          <a:xfrm>
            <a:off x="389670" y="954546"/>
            <a:ext cx="7697055" cy="2646109"/>
          </a:xfrm>
          <a:prstGeom prst="rect">
            <a:avLst/>
          </a:prstGeom>
        </p:spPr>
        <p:txBody>
          <a:bodyPr wrap="square">
            <a:spAutoFit/>
          </a:bodyPr>
          <a:lstStyle/>
          <a:p>
            <a:pPr algn="just">
              <a:lnSpc>
                <a:spcPct val="120000"/>
              </a:lnSpc>
            </a:pPr>
            <a:r>
              <a:rPr lang="zh-CN" altLang="en-US" sz="2000" b="1" dirty="0">
                <a:solidFill>
                  <a:srgbClr val="C00000"/>
                </a:solidFill>
                <a:latin typeface="Times New Roman" panose="02020603050405020304" pitchFamily="18" charset="0"/>
                <a:cs typeface="Times New Roman" panose="02020603050405020304" pitchFamily="18" charset="0"/>
              </a:rPr>
              <a:t>差分攻击 ( differential attack )</a:t>
            </a:r>
            <a:endParaRPr lang="en-US" altLang="zh-CN" sz="2000" b="1" dirty="0">
              <a:solidFill>
                <a:srgbClr val="C00000"/>
              </a:solidFill>
              <a:latin typeface="Times New Roman" panose="02020603050405020304" pitchFamily="18" charset="0"/>
              <a:cs typeface="Times New Roman" panose="02020603050405020304" pitchFamily="18" charset="0"/>
            </a:endParaRPr>
          </a:p>
          <a:p>
            <a:pPr marL="285750" indent="-285750">
              <a:lnSpc>
                <a:spcPct val="12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数据集为用户提供统计查询服务</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例如计数查询</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，但不能泄露具体记录的值。</a:t>
            </a:r>
            <a:endParaRPr lang="en-US" altLang="zh-CN" sz="2000" dirty="0">
              <a:latin typeface="Times New Roman" panose="02020603050405020304" pitchFamily="18" charset="0"/>
              <a:cs typeface="Times New Roman" panose="02020603050405020304" pitchFamily="18" charset="0"/>
            </a:endParaRPr>
          </a:p>
          <a:p>
            <a:pPr marL="285750" indent="-285750">
              <a:lnSpc>
                <a:spcPct val="12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设用户输入参数 </a:t>
            </a:r>
            <a:r>
              <a:rPr lang="en-US" altLang="zh-CN" sz="2000" i="1" dirty="0">
                <a:latin typeface="Times New Roman" panose="02020603050405020304" pitchFamily="18" charset="0"/>
                <a:cs typeface="Times New Roman" panose="02020603050405020304" pitchFamily="18" charset="0"/>
              </a:rPr>
              <a:t>S</a:t>
            </a:r>
            <a:r>
              <a:rPr lang="en-US" altLang="zh-CN" sz="2000" i="1" baseline="-25000" dirty="0">
                <a:latin typeface="Times New Roman" panose="02020603050405020304" pitchFamily="18" charset="0"/>
                <a:cs typeface="Times New Roman" panose="02020603050405020304" pitchFamily="18" charset="0"/>
              </a:rPr>
              <a:t>i</a:t>
            </a:r>
            <a:r>
              <a:rPr lang="en-US" altLang="zh-CN" sz="2000" i="1"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 调用查询函数 </a:t>
            </a:r>
            <a:r>
              <a:rPr lang="en-US" altLang="zh-CN" sz="2000" i="1" dirty="0">
                <a:latin typeface="Times New Roman" panose="02020603050405020304" pitchFamily="18" charset="0"/>
                <a:cs typeface="Times New Roman" panose="02020603050405020304" pitchFamily="18" charset="0"/>
              </a:rPr>
              <a:t>f</a:t>
            </a:r>
            <a:r>
              <a:rPr lang="en-US" altLang="zh-CN" sz="2000" dirty="0">
                <a:latin typeface="Times New Roman" panose="02020603050405020304" pitchFamily="18" charset="0"/>
                <a:cs typeface="Times New Roman" panose="02020603050405020304" pitchFamily="18" charset="0"/>
              </a:rPr>
              <a:t>(</a:t>
            </a:r>
            <a:r>
              <a:rPr lang="en-US" altLang="zh-CN" sz="2000" i="1" dirty="0" err="1">
                <a:latin typeface="Times New Roman" panose="02020603050405020304" pitchFamily="18" charset="0"/>
                <a:cs typeface="Times New Roman" panose="02020603050405020304" pitchFamily="18" charset="0"/>
              </a:rPr>
              <a:t>i</a:t>
            </a:r>
            <a:r>
              <a:rPr lang="en-US" altLang="zh-CN" sz="2000" i="1"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 = count(</a:t>
            </a:r>
            <a:r>
              <a:rPr lang="en-US" altLang="zh-CN" sz="2000" i="1" dirty="0" err="1">
                <a:latin typeface="Times New Roman" panose="02020603050405020304" pitchFamily="18" charset="0"/>
                <a:cs typeface="Times New Roman" panose="02020603050405020304" pitchFamily="18" charset="0"/>
              </a:rPr>
              <a:t>i</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来得到数据集前</a:t>
            </a:r>
            <a:r>
              <a:rPr lang="en-US" altLang="zh-CN" sz="2000" i="1" dirty="0" err="1">
                <a:latin typeface="Times New Roman" panose="02020603050405020304" pitchFamily="18" charset="0"/>
                <a:cs typeface="Times New Roman" panose="02020603050405020304" pitchFamily="18" charset="0"/>
              </a:rPr>
              <a:t>i</a:t>
            </a:r>
            <a:r>
              <a:rPr lang="zh-CN" altLang="en-US" sz="2000" dirty="0">
                <a:latin typeface="Times New Roman" panose="02020603050405020304" pitchFamily="18" charset="0"/>
                <a:cs typeface="Times New Roman" panose="02020603050405020304" pitchFamily="18" charset="0"/>
              </a:rPr>
              <a:t>行中满足“诊断结果”</a:t>
            </a:r>
            <a:r>
              <a:rPr lang="en-US" altLang="zh-CN" sz="2000" dirty="0">
                <a:latin typeface="Times New Roman" panose="02020603050405020304" pitchFamily="18" charset="0"/>
                <a:cs typeface="Times New Roman" panose="02020603050405020304" pitchFamily="18" charset="0"/>
              </a:rPr>
              <a:t>=1</a:t>
            </a:r>
            <a:r>
              <a:rPr lang="zh-CN" altLang="en-US" sz="2000" dirty="0">
                <a:latin typeface="Times New Roman" panose="02020603050405020304" pitchFamily="18" charset="0"/>
                <a:cs typeface="Times New Roman" panose="02020603050405020304" pitchFamily="18" charset="0"/>
              </a:rPr>
              <a:t>的记录数量，并将函数值反馈给用户</a:t>
            </a:r>
            <a:r>
              <a:rPr lang="en-US" altLang="zh-CN" sz="2000" dirty="0">
                <a:latin typeface="Times New Roman" panose="02020603050405020304" pitchFamily="18" charset="0"/>
                <a:cs typeface="Times New Roman" panose="02020603050405020304" pitchFamily="18" charset="0"/>
              </a:rPr>
              <a:t>.</a:t>
            </a:r>
          </a:p>
          <a:p>
            <a:pPr marL="285750" indent="-285750">
              <a:lnSpc>
                <a:spcPct val="12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假设攻击者欲推测 </a:t>
            </a:r>
            <a:r>
              <a:rPr lang="en-US" altLang="zh-CN" sz="2000" dirty="0">
                <a:latin typeface="Times New Roman" panose="02020603050405020304" pitchFamily="18" charset="0"/>
                <a:cs typeface="Times New Roman" panose="02020603050405020304" pitchFamily="18" charset="0"/>
              </a:rPr>
              <a:t>Alice</a:t>
            </a:r>
            <a:r>
              <a:rPr lang="zh-CN" altLang="en-US" sz="2000" dirty="0">
                <a:latin typeface="Times New Roman" panose="02020603050405020304" pitchFamily="18" charset="0"/>
                <a:cs typeface="Times New Roman" panose="02020603050405020304" pitchFamily="18" charset="0"/>
              </a:rPr>
              <a:t>是否患有癌症，并且知道 </a:t>
            </a:r>
            <a:r>
              <a:rPr lang="en-US" altLang="zh-CN" sz="2000" dirty="0">
                <a:latin typeface="Times New Roman" panose="02020603050405020304" pitchFamily="18" charset="0"/>
                <a:cs typeface="Times New Roman" panose="02020603050405020304" pitchFamily="18" charset="0"/>
              </a:rPr>
              <a:t>Alice </a:t>
            </a:r>
            <a:r>
              <a:rPr lang="zh-CN" altLang="en-US" sz="2000" dirty="0">
                <a:latin typeface="Times New Roman" panose="02020603050405020304" pitchFamily="18" charset="0"/>
                <a:cs typeface="Times New Roman" panose="02020603050405020304" pitchFamily="18" charset="0"/>
              </a:rPr>
              <a:t>在数据集的第</a:t>
            </a:r>
            <a:r>
              <a:rPr lang="en-US" altLang="zh-CN" sz="2000" dirty="0">
                <a:latin typeface="Times New Roman" panose="02020603050405020304" pitchFamily="18" charset="0"/>
                <a:cs typeface="Times New Roman" panose="02020603050405020304" pitchFamily="18" charset="0"/>
              </a:rPr>
              <a:t>5</a:t>
            </a:r>
            <a:r>
              <a:rPr lang="zh-CN" altLang="en-US" sz="2000" dirty="0">
                <a:latin typeface="Times New Roman" panose="02020603050405020304" pitchFamily="18" charset="0"/>
                <a:cs typeface="Times New Roman" panose="02020603050405020304" pitchFamily="18" charset="0"/>
              </a:rPr>
              <a:t>行，那么可以用 </a:t>
            </a:r>
            <a:r>
              <a:rPr lang="en-US" altLang="zh-CN" sz="2000" dirty="0">
                <a:latin typeface="Times New Roman" panose="02020603050405020304" pitchFamily="18" charset="0"/>
                <a:cs typeface="Times New Roman" panose="02020603050405020304" pitchFamily="18" charset="0"/>
              </a:rPr>
              <a:t>count(5)-count(4)=1</a:t>
            </a:r>
            <a:r>
              <a:rPr lang="zh-CN" altLang="en-US" sz="2000" dirty="0">
                <a:latin typeface="Times New Roman" panose="02020603050405020304" pitchFamily="18" charset="0"/>
                <a:cs typeface="Times New Roman" panose="02020603050405020304" pitchFamily="18" charset="0"/>
              </a:rPr>
              <a:t>来推出正确的结果 </a:t>
            </a:r>
            <a:r>
              <a:rPr lang="en-US"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F7C470CA-DE79-484B-90A9-D6079AF3B7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24853" y="3600655"/>
            <a:ext cx="7931964" cy="3100227"/>
          </a:xfrm>
          <a:prstGeom prst="rect">
            <a:avLst/>
          </a:prstGeom>
        </p:spPr>
      </p:pic>
      <p:pic>
        <p:nvPicPr>
          <p:cNvPr id="6" name="图片 5">
            <a:extLst>
              <a:ext uri="{FF2B5EF4-FFF2-40B4-BE49-F238E27FC236}">
                <a16:creationId xmlns:a16="http://schemas.microsoft.com/office/drawing/2014/main" id="{2CE2A9C5-4583-DB47-8289-BD53500293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0320" y="1209282"/>
            <a:ext cx="3828210" cy="2219718"/>
          </a:xfrm>
          <a:prstGeom prst="rect">
            <a:avLst/>
          </a:prstGeom>
        </p:spPr>
      </p:pic>
    </p:spTree>
    <p:extLst>
      <p:ext uri="{BB962C8B-B14F-4D97-AF65-F5344CB8AC3E}">
        <p14:creationId xmlns:p14="http://schemas.microsoft.com/office/powerpoint/2010/main" val="241563073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694E89D-F990-2745-B152-7F9D8259950C}"/>
              </a:ext>
            </a:extLst>
          </p:cNvPr>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 </a:t>
            </a:r>
          </a:p>
        </p:txBody>
      </p:sp>
      <p:sp>
        <p:nvSpPr>
          <p:cNvPr id="15" name="矩形 14">
            <a:extLst>
              <a:ext uri="{FF2B5EF4-FFF2-40B4-BE49-F238E27FC236}">
                <a16:creationId xmlns:a16="http://schemas.microsoft.com/office/drawing/2014/main" id="{1A5604EF-54BF-484A-8DF2-A3DA044DD413}"/>
              </a:ext>
            </a:extLst>
          </p:cNvPr>
          <p:cNvSpPr/>
          <p:nvPr/>
        </p:nvSpPr>
        <p:spPr>
          <a:xfrm>
            <a:off x="368479" y="993430"/>
            <a:ext cx="11181646" cy="1938992"/>
          </a:xfrm>
          <a:prstGeom prst="rect">
            <a:avLst/>
          </a:prstGeom>
        </p:spPr>
        <p:txBody>
          <a:bodyPr wrap="square">
            <a:spAutoFit/>
          </a:bodyPr>
          <a:lstStyle/>
          <a:p>
            <a:pPr marL="285750" indent="-285750" algn="just">
              <a:spcAft>
                <a:spcPts val="1200"/>
              </a:spcAft>
              <a:buFont typeface="Arial" panose="020B0604020202020204" pitchFamily="34" charset="0"/>
              <a:buChar char="•"/>
            </a:pPr>
            <a:r>
              <a:rPr lang="zh-CN" altLang="en-US" sz="2000" b="1" dirty="0">
                <a:solidFill>
                  <a:srgbClr val="C00000"/>
                </a:solidFill>
                <a:latin typeface="+mn-ea"/>
                <a:cs typeface="Times New Roman" panose="02020603050405020304" pitchFamily="18" charset="0"/>
              </a:rPr>
              <a:t>解决方法</a:t>
            </a:r>
            <a:r>
              <a:rPr lang="en-US" altLang="zh-CN" sz="2000" b="1" dirty="0">
                <a:solidFill>
                  <a:srgbClr val="C00000"/>
                </a:solidFill>
                <a:latin typeface="+mn-ea"/>
                <a:cs typeface="Times New Roman" panose="02020603050405020304" pitchFamily="18" charset="0"/>
              </a:rPr>
              <a:t>--&gt;</a:t>
            </a:r>
            <a:r>
              <a:rPr lang="zh-CN" altLang="en-US" sz="2000" b="1" dirty="0">
                <a:solidFill>
                  <a:srgbClr val="C00000"/>
                </a:solidFill>
                <a:latin typeface="+mn-ea"/>
                <a:cs typeface="Times New Roman" panose="02020603050405020304" pitchFamily="18" charset="0"/>
              </a:rPr>
              <a:t>差分隐私</a:t>
            </a:r>
            <a:endParaRPr lang="en-US" altLang="zh-CN" sz="2000" b="1" dirty="0">
              <a:solidFill>
                <a:srgbClr val="C00000"/>
              </a:solidFill>
              <a:latin typeface="+mn-ea"/>
              <a:cs typeface="Times New Roman" panose="02020603050405020304" pitchFamily="18" charset="0"/>
            </a:endParaRPr>
          </a:p>
          <a:p>
            <a:pPr marL="800100" lvl="1" indent="-342900" algn="just">
              <a:spcAft>
                <a:spcPts val="1200"/>
              </a:spcAft>
              <a:buFont typeface="Wingdings" pitchFamily="2" charset="2"/>
              <a:buChar char="ü"/>
            </a:pPr>
            <a:r>
              <a:rPr lang="zh-CN" altLang="en-US" sz="2000" dirty="0">
                <a:latin typeface="+mn-ea"/>
                <a:cs typeface="Times New Roman" panose="02020603050405020304" pitchFamily="18" charset="0"/>
              </a:rPr>
              <a:t>用一种方法使得查询</a:t>
            </a:r>
            <a:r>
              <a:rPr lang="en-US" altLang="zh-CN" sz="2000" dirty="0">
                <a:latin typeface="+mn-ea"/>
                <a:cs typeface="Times New Roman" panose="02020603050405020304" pitchFamily="18" charset="0"/>
              </a:rPr>
              <a:t>n</a:t>
            </a:r>
            <a:r>
              <a:rPr lang="zh-CN" altLang="en-US" sz="2000" dirty="0">
                <a:latin typeface="+mn-ea"/>
                <a:cs typeface="Times New Roman" panose="02020603050405020304" pitchFamily="18" charset="0"/>
              </a:rPr>
              <a:t>个记录和查询</a:t>
            </a:r>
            <a:r>
              <a:rPr lang="en-US" altLang="zh-CN" sz="2000" dirty="0">
                <a:latin typeface="+mn-ea"/>
                <a:cs typeface="Times New Roman" panose="02020603050405020304" pitchFamily="18" charset="0"/>
              </a:rPr>
              <a:t>n-1</a:t>
            </a:r>
            <a:r>
              <a:rPr lang="zh-CN" altLang="en-US" sz="2000" dirty="0">
                <a:latin typeface="+mn-ea"/>
                <a:cs typeface="Times New Roman" panose="02020603050405020304" pitchFamily="18" charset="0"/>
              </a:rPr>
              <a:t>个记录得到的结果是相对一致的，那么攻击者无法通过比较（差分）查询结果的不同找出第</a:t>
            </a:r>
            <a:r>
              <a:rPr lang="en-US" altLang="zh-CN" sz="2000" dirty="0">
                <a:latin typeface="+mn-ea"/>
                <a:cs typeface="Times New Roman" panose="02020603050405020304" pitchFamily="18" charset="0"/>
              </a:rPr>
              <a:t>n </a:t>
            </a:r>
            <a:r>
              <a:rPr lang="zh-CN" altLang="en-US" sz="2000" dirty="0">
                <a:latin typeface="+mn-ea"/>
                <a:cs typeface="Times New Roman" panose="02020603050405020304" pitchFamily="18" charset="0"/>
              </a:rPr>
              <a:t>个记录的信息。</a:t>
            </a:r>
            <a:endParaRPr lang="en-US" altLang="zh-CN" sz="2000" dirty="0">
              <a:latin typeface="+mn-ea"/>
              <a:cs typeface="Times New Roman" panose="02020603050405020304" pitchFamily="18" charset="0"/>
            </a:endParaRPr>
          </a:p>
          <a:p>
            <a:pPr marL="800100" lvl="1" indent="-342900" algn="just">
              <a:spcAft>
                <a:spcPts val="1200"/>
              </a:spcAft>
              <a:buFont typeface="Wingdings" pitchFamily="2" charset="2"/>
              <a:buChar char="ü"/>
            </a:pPr>
            <a:r>
              <a:rPr lang="zh-CN" altLang="en-US" sz="2000" dirty="0">
                <a:latin typeface="+mn-ea"/>
                <a:cs typeface="Times New Roman" panose="02020603050405020304" pitchFamily="18" charset="0"/>
              </a:rPr>
              <a:t>进一步说，对于差别只有一条记录的两个数据集 </a:t>
            </a:r>
            <a:r>
              <a:rPr lang="en-US" altLang="zh-CN" sz="2000" dirty="0">
                <a:latin typeface="+mn-ea"/>
                <a:cs typeface="Times New Roman" panose="02020603050405020304" pitchFamily="18" charset="0"/>
              </a:rPr>
              <a:t>D </a:t>
            </a:r>
            <a:r>
              <a:rPr lang="zh-CN" altLang="en-US" sz="2000" dirty="0">
                <a:latin typeface="+mn-ea"/>
                <a:cs typeface="Times New Roman" panose="02020603050405020304" pitchFamily="18" charset="0"/>
              </a:rPr>
              <a:t>和 </a:t>
            </a:r>
            <a:r>
              <a:rPr lang="en-US" altLang="zh-CN" sz="2000" dirty="0">
                <a:latin typeface="+mn-ea"/>
                <a:cs typeface="Times New Roman" panose="02020603050405020304" pitchFamily="18" charset="0"/>
              </a:rPr>
              <a:t>D' (neighboring datasets)</a:t>
            </a:r>
            <a:r>
              <a:rPr lang="zh-CN" altLang="en-US" sz="2000" dirty="0">
                <a:latin typeface="+mn-ea"/>
                <a:cs typeface="Times New Roman" panose="02020603050405020304" pitchFamily="18" charset="0"/>
              </a:rPr>
              <a:t>，查询他们获得结果相同的概率非常接近。</a:t>
            </a:r>
            <a:endParaRPr lang="en-US" altLang="zh-CN" sz="2000" dirty="0">
              <a:latin typeface="+mn-ea"/>
              <a:cs typeface="Times New Roman" panose="02020603050405020304" pitchFamily="18" charset="0"/>
            </a:endParaRPr>
          </a:p>
        </p:txBody>
      </p:sp>
      <p:pic>
        <p:nvPicPr>
          <p:cNvPr id="3" name="图片 2">
            <a:extLst>
              <a:ext uri="{FF2B5EF4-FFF2-40B4-BE49-F238E27FC236}">
                <a16:creationId xmlns:a16="http://schemas.microsoft.com/office/drawing/2014/main" id="{170C8342-E5BF-F649-B50D-517282AE16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47631" y="2932422"/>
            <a:ext cx="8496738" cy="3759348"/>
          </a:xfrm>
          <a:prstGeom prst="rect">
            <a:avLst/>
          </a:prstGeom>
        </p:spPr>
      </p:pic>
    </p:spTree>
    <p:extLst>
      <p:ext uri="{BB962C8B-B14F-4D97-AF65-F5344CB8AC3E}">
        <p14:creationId xmlns:p14="http://schemas.microsoft.com/office/powerpoint/2010/main" val="317383346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694E89D-F990-2745-B152-7F9D8259950C}"/>
              </a:ext>
            </a:extLst>
          </p:cNvPr>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 </a:t>
            </a:r>
          </a:p>
        </p:txBody>
      </p:sp>
      <p:sp>
        <p:nvSpPr>
          <p:cNvPr id="15" name="矩形 14">
            <a:extLst>
              <a:ext uri="{FF2B5EF4-FFF2-40B4-BE49-F238E27FC236}">
                <a16:creationId xmlns:a16="http://schemas.microsoft.com/office/drawing/2014/main" id="{1A5604EF-54BF-484A-8DF2-A3DA044DD413}"/>
              </a:ext>
            </a:extLst>
          </p:cNvPr>
          <p:cNvSpPr/>
          <p:nvPr/>
        </p:nvSpPr>
        <p:spPr>
          <a:xfrm>
            <a:off x="389669" y="1127543"/>
            <a:ext cx="8682893" cy="3115661"/>
          </a:xfrm>
          <a:prstGeom prst="rect">
            <a:avLst/>
          </a:prstGeom>
        </p:spPr>
        <p:txBody>
          <a:bodyPr wrap="square">
            <a:spAutoFit/>
          </a:bodyPr>
          <a:lstStyle/>
          <a:p>
            <a:pPr marL="285750" indent="-285750" algn="just">
              <a:lnSpc>
                <a:spcPct val="150000"/>
              </a:lnSpc>
              <a:spcAft>
                <a:spcPts val="1200"/>
              </a:spcAft>
              <a:buFont typeface="Arial" panose="020B0604020202020204" pitchFamily="34" charset="0"/>
              <a:buChar char="•"/>
            </a:pPr>
            <a:r>
              <a:rPr lang="zh-CN" altLang="en-US" sz="2000" dirty="0">
                <a:latin typeface="+mn-ea"/>
              </a:rPr>
              <a:t>差分隐私是</a:t>
            </a:r>
            <a:r>
              <a:rPr lang="en-US" altLang="zh-CN" sz="2000" dirty="0" err="1">
                <a:latin typeface="+mn-ea"/>
              </a:rPr>
              <a:t>Dwork</a:t>
            </a:r>
            <a:r>
              <a:rPr lang="zh-CN" altLang="en-US" sz="2000" dirty="0">
                <a:latin typeface="+mn-ea"/>
              </a:rPr>
              <a:t>在</a:t>
            </a:r>
            <a:r>
              <a:rPr lang="en-US" altLang="zh-CN" sz="2000" dirty="0">
                <a:latin typeface="+mn-ea"/>
              </a:rPr>
              <a:t>2006</a:t>
            </a:r>
            <a:r>
              <a:rPr lang="zh-CN" altLang="en-US" sz="2000" dirty="0">
                <a:latin typeface="+mn-ea"/>
              </a:rPr>
              <a:t>年针对统计数据库的隐私泄露问题提出的一种新的隐私定义</a:t>
            </a:r>
            <a:r>
              <a:rPr lang="en-US" altLang="zh-CN" sz="2000" dirty="0">
                <a:latin typeface="+mn-ea"/>
              </a:rPr>
              <a:t>.</a:t>
            </a:r>
          </a:p>
          <a:p>
            <a:pPr marL="285750" indent="-285750" algn="just">
              <a:lnSpc>
                <a:spcPct val="150000"/>
              </a:lnSpc>
              <a:spcAft>
                <a:spcPts val="1200"/>
              </a:spcAft>
              <a:buFont typeface="Arial" panose="020B0604020202020204" pitchFamily="34" charset="0"/>
              <a:buChar char="•"/>
            </a:pPr>
            <a:r>
              <a:rPr lang="zh-CN" altLang="en-US" sz="2000" dirty="0">
                <a:latin typeface="+mn-ea"/>
              </a:rPr>
              <a:t>在此定义下，对数据集的计算处理结果对于具体某个记录的变化是不敏感的，单个记录在数据集中或者不在数据集中，对计算结果的影响微乎其微。</a:t>
            </a:r>
            <a:endParaRPr lang="en-US" altLang="zh-CN" sz="2000" dirty="0">
              <a:latin typeface="+mn-ea"/>
            </a:endParaRPr>
          </a:p>
          <a:p>
            <a:pPr marL="285750" indent="-285750" algn="just">
              <a:lnSpc>
                <a:spcPct val="150000"/>
              </a:lnSpc>
              <a:spcAft>
                <a:spcPts val="1200"/>
              </a:spcAft>
              <a:buFont typeface="Arial" panose="020B0604020202020204" pitchFamily="34" charset="0"/>
              <a:buChar char="•"/>
            </a:pPr>
            <a:r>
              <a:rPr lang="zh-CN" altLang="en-US" sz="2000" dirty="0">
                <a:latin typeface="+mn-ea"/>
              </a:rPr>
              <a:t>一个记录因其加入到数据集中所产生的隐私泄露风险被控制在极小的、可接受的范围内，攻击者无法通过观察计算结果而获取准确的个体信息</a:t>
            </a:r>
            <a:r>
              <a:rPr lang="en-US" altLang="zh-CN" sz="2000" dirty="0">
                <a:latin typeface="+mn-ea"/>
              </a:rPr>
              <a:t>.</a:t>
            </a:r>
          </a:p>
        </p:txBody>
      </p:sp>
      <p:pic>
        <p:nvPicPr>
          <p:cNvPr id="2" name="图片 1">
            <a:extLst>
              <a:ext uri="{FF2B5EF4-FFF2-40B4-BE49-F238E27FC236}">
                <a16:creationId xmlns:a16="http://schemas.microsoft.com/office/drawing/2014/main" id="{6B355E52-7BB3-4C43-A075-91984ED1B3C3}"/>
              </a:ext>
            </a:extLst>
          </p:cNvPr>
          <p:cNvPicPr>
            <a:picLocks noChangeAspect="1"/>
          </p:cNvPicPr>
          <p:nvPr/>
        </p:nvPicPr>
        <p:blipFill>
          <a:blip r:embed="rId3"/>
          <a:stretch>
            <a:fillRect/>
          </a:stretch>
        </p:blipFill>
        <p:spPr>
          <a:xfrm>
            <a:off x="9232167" y="1127543"/>
            <a:ext cx="2570163" cy="2570163"/>
          </a:xfrm>
          <a:prstGeom prst="rect">
            <a:avLst/>
          </a:prstGeom>
        </p:spPr>
      </p:pic>
      <p:sp>
        <p:nvSpPr>
          <p:cNvPr id="5" name="矩形 4">
            <a:extLst>
              <a:ext uri="{FF2B5EF4-FFF2-40B4-BE49-F238E27FC236}">
                <a16:creationId xmlns:a16="http://schemas.microsoft.com/office/drawing/2014/main" id="{6BC2C044-CE3C-474D-9236-461F66950690}"/>
              </a:ext>
            </a:extLst>
          </p:cNvPr>
          <p:cNvSpPr/>
          <p:nvPr/>
        </p:nvSpPr>
        <p:spPr>
          <a:xfrm>
            <a:off x="9917066" y="3965930"/>
            <a:ext cx="1559017" cy="369332"/>
          </a:xfrm>
          <a:prstGeom prst="rect">
            <a:avLst/>
          </a:prstGeom>
        </p:spPr>
        <p:txBody>
          <a:bodyPr wrap="none">
            <a:spAutoFit/>
          </a:bodyPr>
          <a:lstStyle/>
          <a:p>
            <a:r>
              <a:rPr lang="en-US" altLang="zh-CN" dirty="0">
                <a:solidFill>
                  <a:srgbClr val="444444"/>
                </a:solidFill>
                <a:latin typeface="system-ui"/>
              </a:rPr>
              <a:t>Cynthia </a:t>
            </a:r>
            <a:r>
              <a:rPr lang="en-US" altLang="zh-CN" dirty="0" err="1">
                <a:solidFill>
                  <a:srgbClr val="444444"/>
                </a:solidFill>
                <a:latin typeface="system-ui"/>
              </a:rPr>
              <a:t>Dwork</a:t>
            </a:r>
            <a:endParaRPr lang="en-US" altLang="zh-CN" b="0" i="0" dirty="0">
              <a:solidFill>
                <a:srgbClr val="444444"/>
              </a:solidFill>
              <a:effectLst/>
              <a:latin typeface="system-ui"/>
            </a:endParaRPr>
          </a:p>
        </p:txBody>
      </p:sp>
      <p:sp>
        <p:nvSpPr>
          <p:cNvPr id="6" name="矩形 5">
            <a:extLst>
              <a:ext uri="{FF2B5EF4-FFF2-40B4-BE49-F238E27FC236}">
                <a16:creationId xmlns:a16="http://schemas.microsoft.com/office/drawing/2014/main" id="{B80ACB48-D142-C74C-A4A6-3A0D85B5C2E3}"/>
              </a:ext>
            </a:extLst>
          </p:cNvPr>
          <p:cNvSpPr/>
          <p:nvPr/>
        </p:nvSpPr>
        <p:spPr>
          <a:xfrm>
            <a:off x="561974" y="4623525"/>
            <a:ext cx="11125201" cy="1299138"/>
          </a:xfrm>
          <a:prstGeom prst="rect">
            <a:avLst/>
          </a:prstGeom>
        </p:spPr>
        <p:txBody>
          <a:bodyPr wrap="square">
            <a:spAutoFit/>
          </a:bodyPr>
          <a:lstStyle/>
          <a:p>
            <a:pPr marL="342900" indent="-342900">
              <a:lnSpc>
                <a:spcPct val="150000"/>
              </a:lnSpc>
              <a:buFont typeface="+mj-lt"/>
              <a:buAutoNum type="arabicPeriod"/>
            </a:pPr>
            <a:r>
              <a:rPr lang="en-US" altLang="zh-CN" dirty="0" err="1">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Dwork</a:t>
            </a:r>
            <a:r>
              <a:rPr lang="en-US" altLang="zh-CN"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 Cynthia. “Differential privacy: A survey of results.” International Conference on Theory and Applications of Models of Computation. Springer, Berlin, Heidelberg, 2008.</a:t>
            </a:r>
          </a:p>
          <a:p>
            <a:pPr marL="342900" indent="-342900">
              <a:lnSpc>
                <a:spcPct val="150000"/>
              </a:lnSpc>
              <a:buFont typeface="+mj-lt"/>
              <a:buAutoNum type="arabicPeriod"/>
            </a:pPr>
            <a:r>
              <a:rPr lang="zh-CN" altLang="en-US"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熊平</a:t>
            </a:r>
            <a:r>
              <a:rPr lang="en-US" altLang="zh-CN"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 </a:t>
            </a:r>
            <a:r>
              <a:rPr lang="zh-CN" altLang="en-US"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朱天清</a:t>
            </a:r>
            <a:r>
              <a:rPr lang="en-US" altLang="zh-CN"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 and </a:t>
            </a:r>
            <a:r>
              <a:rPr lang="zh-CN" altLang="en-US"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王晓峰</a:t>
            </a:r>
            <a:r>
              <a:rPr lang="en-US" altLang="zh-CN"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 “</a:t>
            </a:r>
            <a:r>
              <a:rPr lang="zh-CN" altLang="en-US"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差分隐私保护及其应用</a:t>
            </a:r>
            <a:r>
              <a:rPr lang="en-US" altLang="zh-CN"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 </a:t>
            </a:r>
            <a:r>
              <a:rPr lang="zh-CN" altLang="en-US"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计算机学报 </a:t>
            </a:r>
            <a:r>
              <a:rPr lang="en-US" altLang="zh-CN" dirty="0">
                <a:solidFill>
                  <a:srgbClr val="333333"/>
                </a:solidFill>
                <a:latin typeface="Times New Roman" panose="02020603050405020304" pitchFamily="18" charset="0"/>
                <a:ea typeface="PingFang SC" panose="020B0400000000000000" pitchFamily="34" charset="-122"/>
                <a:cs typeface="Times New Roman" panose="02020603050405020304" pitchFamily="18" charset="0"/>
              </a:rPr>
              <a:t>37.1 (2014): 101-122.</a:t>
            </a:r>
            <a:endParaRPr lang="en-US" altLang="zh-CN" b="0" i="0" dirty="0">
              <a:solidFill>
                <a:srgbClr val="333333"/>
              </a:solidFill>
              <a:effectLst/>
              <a:latin typeface="Times New Roman" panose="02020603050405020304" pitchFamily="18" charset="0"/>
              <a:ea typeface="PingFang SC" panose="020B0400000000000000" pitchFamily="34" charset="-122"/>
              <a:cs typeface="Times New Roman" panose="02020603050405020304" pitchFamily="18" charset="0"/>
            </a:endParaRPr>
          </a:p>
        </p:txBody>
      </p:sp>
    </p:spTree>
    <p:extLst>
      <p:ext uri="{BB962C8B-B14F-4D97-AF65-F5344CB8AC3E}">
        <p14:creationId xmlns:p14="http://schemas.microsoft.com/office/powerpoint/2010/main" val="1737073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694E89D-F990-2745-B152-7F9D8259950C}"/>
              </a:ext>
            </a:extLst>
          </p:cNvPr>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 </a:t>
            </a:r>
          </a:p>
        </p:txBody>
      </p:sp>
      <p:sp>
        <p:nvSpPr>
          <p:cNvPr id="15" name="矩形 14">
            <a:extLst>
              <a:ext uri="{FF2B5EF4-FFF2-40B4-BE49-F238E27FC236}">
                <a16:creationId xmlns:a16="http://schemas.microsoft.com/office/drawing/2014/main" id="{1A5604EF-54BF-484A-8DF2-A3DA044DD413}"/>
              </a:ext>
            </a:extLst>
          </p:cNvPr>
          <p:cNvSpPr/>
          <p:nvPr/>
        </p:nvSpPr>
        <p:spPr>
          <a:xfrm>
            <a:off x="368479" y="993430"/>
            <a:ext cx="11275834" cy="1884555"/>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CN" altLang="en-US" sz="2000" b="1" dirty="0">
                <a:solidFill>
                  <a:srgbClr val="C00000"/>
                </a:solidFill>
                <a:latin typeface="+mn-ea"/>
                <a:cs typeface="Times New Roman" panose="02020603050405020304" pitchFamily="18" charset="0"/>
              </a:rPr>
              <a:t>场景</a:t>
            </a:r>
            <a:r>
              <a:rPr lang="zh-CN" altLang="en-US" sz="2000" dirty="0">
                <a:latin typeface="+mn-ea"/>
                <a:cs typeface="Times New Roman" panose="02020603050405020304" pitchFamily="18" charset="0"/>
              </a:rPr>
              <a:t>：数据管理者不公开数据集，但提供针对数据集的各类统计查询操作，并响应用的查询请求；</a:t>
            </a:r>
            <a:endParaRPr lang="en-US" altLang="zh-CN" sz="2000" dirty="0">
              <a:latin typeface="+mn-ea"/>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000" b="1" dirty="0">
                <a:solidFill>
                  <a:srgbClr val="C00000"/>
                </a:solidFill>
                <a:latin typeface="+mn-ea"/>
                <a:cs typeface="Times New Roman" panose="02020603050405020304" pitchFamily="18" charset="0"/>
              </a:rPr>
              <a:t>应答结果：</a:t>
            </a:r>
            <a:r>
              <a:rPr lang="zh-CN" altLang="en-US" sz="2000" dirty="0">
                <a:latin typeface="+mn-ea"/>
                <a:cs typeface="Times New Roman" panose="02020603050405020304" pitchFamily="18" charset="0"/>
              </a:rPr>
              <a:t>对数据集的查询结果是一个确定的值或向量，但应答结果是服从某概率分布的随机变量，其大概率是上述与确定的值或向量近似</a:t>
            </a:r>
            <a:endParaRPr lang="en-US" altLang="zh-CN" sz="28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000" b="1" dirty="0">
                <a:solidFill>
                  <a:srgbClr val="C00000"/>
                </a:solidFill>
                <a:latin typeface="+mn-ea"/>
                <a:cs typeface="Times New Roman" panose="02020603050405020304" pitchFamily="18" charset="0"/>
              </a:rPr>
              <a:t>背景知识最大化：</a:t>
            </a:r>
            <a:r>
              <a:rPr lang="zh-CN" altLang="en-US" sz="2000" dirty="0">
                <a:latin typeface="+mn-ea"/>
                <a:cs typeface="Times New Roman" panose="02020603050405020304" pitchFamily="18" charset="0"/>
              </a:rPr>
              <a:t>在差分隐私中，攻击者被认为具有最大的背景知识，</a:t>
            </a:r>
            <a:r>
              <a:rPr lang="en-US" altLang="zh-CN" sz="2000" dirty="0">
                <a:latin typeface="+mn-ea"/>
                <a:cs typeface="Times New Roman" panose="02020603050405020304" pitchFamily="18" charset="0"/>
              </a:rPr>
              <a:t>n</a:t>
            </a:r>
            <a:r>
              <a:rPr lang="zh-CN" altLang="en-US" sz="2000" dirty="0">
                <a:latin typeface="+mn-ea"/>
                <a:cs typeface="Times New Roman" panose="02020603050405020304" pitchFamily="18" charset="0"/>
              </a:rPr>
              <a:t>与</a:t>
            </a:r>
            <a:r>
              <a:rPr lang="en-US" altLang="zh-CN" sz="2000" dirty="0">
                <a:latin typeface="+mn-ea"/>
                <a:cs typeface="Times New Roman" panose="02020603050405020304" pitchFamily="18" charset="0"/>
              </a:rPr>
              <a:t>n-1</a:t>
            </a:r>
            <a:r>
              <a:rPr lang="zh-CN" altLang="en-US" sz="2000" dirty="0">
                <a:latin typeface="+mn-ea"/>
                <a:cs typeface="Times New Roman" panose="02020603050405020304" pitchFamily="18" charset="0"/>
              </a:rPr>
              <a:t>的关系</a:t>
            </a:r>
            <a:endParaRPr lang="en-US" altLang="zh-CN" sz="2000" dirty="0">
              <a:latin typeface="+mn-ea"/>
              <a:cs typeface="Times New Roman" panose="02020603050405020304" pitchFamily="18" charset="0"/>
            </a:endParaRPr>
          </a:p>
        </p:txBody>
      </p:sp>
      <p:pic>
        <p:nvPicPr>
          <p:cNvPr id="3" name="图片 2">
            <a:extLst>
              <a:ext uri="{FF2B5EF4-FFF2-40B4-BE49-F238E27FC236}">
                <a16:creationId xmlns:a16="http://schemas.microsoft.com/office/drawing/2014/main" id="{ECD80C89-F1D9-D64D-9070-522EDC10E1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50674" y="3014663"/>
            <a:ext cx="9480322" cy="3014663"/>
          </a:xfrm>
          <a:prstGeom prst="rect">
            <a:avLst/>
          </a:prstGeom>
        </p:spPr>
      </p:pic>
    </p:spTree>
    <p:extLst>
      <p:ext uri="{BB962C8B-B14F-4D97-AF65-F5344CB8AC3E}">
        <p14:creationId xmlns:p14="http://schemas.microsoft.com/office/powerpoint/2010/main" val="16413691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右箭头 2"/>
          <p:cNvSpPr/>
          <p:nvPr/>
        </p:nvSpPr>
        <p:spPr>
          <a:xfrm>
            <a:off x="431711" y="1597246"/>
            <a:ext cx="10760313" cy="2026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en-US" sz="2000"/>
          </a:p>
        </p:txBody>
      </p:sp>
      <p:sp>
        <p:nvSpPr>
          <p:cNvPr id="10" name="TextBox 20"/>
          <p:cNvSpPr txBox="1"/>
          <p:nvPr/>
        </p:nvSpPr>
        <p:spPr>
          <a:xfrm>
            <a:off x="753575" y="1139887"/>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9pPr>
          </a:lstStyle>
          <a:p>
            <a:pPr algn="just" eaLnBrk="1" hangingPunct="1"/>
            <a:r>
              <a:rPr lang="en-US" altLang="zh-CN" sz="2000" b="1" noProof="1">
                <a:solidFill>
                  <a:srgbClr val="C00000"/>
                </a:solidFill>
                <a:latin typeface="Microsoft YaHei" panose="020B0503020204020204" pitchFamily="34" charset="-122"/>
                <a:ea typeface="Microsoft YaHei" panose="020B0503020204020204" pitchFamily="34" charset="-122"/>
              </a:rPr>
              <a:t>2018</a:t>
            </a:r>
            <a:r>
              <a:rPr lang="zh-CN" altLang="en-US" sz="2000" b="1" noProof="1">
                <a:solidFill>
                  <a:srgbClr val="C00000"/>
                </a:solidFill>
                <a:latin typeface="Microsoft YaHei" panose="020B0503020204020204" pitchFamily="34" charset="-122"/>
                <a:ea typeface="Microsoft YaHei" panose="020B0503020204020204" pitchFamily="34" charset="-122"/>
              </a:rPr>
              <a:t>年</a:t>
            </a:r>
            <a:r>
              <a:rPr lang="en-US" altLang="zh-CN" sz="2000" b="1" noProof="1">
                <a:solidFill>
                  <a:srgbClr val="C00000"/>
                </a:solidFill>
                <a:latin typeface="Microsoft YaHei" panose="020B0503020204020204" pitchFamily="34" charset="-122"/>
                <a:ea typeface="Microsoft YaHei" panose="020B0503020204020204" pitchFamily="34" charset="-122"/>
              </a:rPr>
              <a:t>2</a:t>
            </a:r>
            <a:r>
              <a:rPr lang="zh-CN" altLang="en-US" sz="2000" b="1" noProof="1">
                <a:solidFill>
                  <a:srgbClr val="C00000"/>
                </a:solidFill>
                <a:latin typeface="Microsoft YaHei" panose="020B0503020204020204" pitchFamily="34" charset="-122"/>
                <a:ea typeface="Microsoft YaHei" panose="020B0503020204020204" pitchFamily="34" charset="-122"/>
              </a:rPr>
              <a:t>月</a:t>
            </a:r>
          </a:p>
        </p:txBody>
      </p:sp>
      <p:sp>
        <p:nvSpPr>
          <p:cNvPr id="16" name="TextBox 20"/>
          <p:cNvSpPr txBox="1"/>
          <p:nvPr/>
        </p:nvSpPr>
        <p:spPr>
          <a:xfrm>
            <a:off x="2760830" y="1142925"/>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9pPr>
          </a:lstStyle>
          <a:p>
            <a:pPr algn="just" eaLnBrk="1" hangingPunct="1"/>
            <a:r>
              <a:rPr lang="en-US" altLang="zh-CN" sz="2000" b="1" noProof="1">
                <a:solidFill>
                  <a:srgbClr val="C00000"/>
                </a:solidFill>
                <a:latin typeface="Microsoft YaHei" panose="020B0503020204020204" pitchFamily="34" charset="-122"/>
                <a:ea typeface="Microsoft YaHei" panose="020B0503020204020204" pitchFamily="34" charset="-122"/>
              </a:rPr>
              <a:t>2018</a:t>
            </a:r>
            <a:r>
              <a:rPr lang="zh-CN" altLang="en-US" sz="2000" b="1" noProof="1">
                <a:solidFill>
                  <a:srgbClr val="C00000"/>
                </a:solidFill>
                <a:latin typeface="Microsoft YaHei" panose="020B0503020204020204" pitchFamily="34" charset="-122"/>
                <a:ea typeface="Microsoft YaHei" panose="020B0503020204020204" pitchFamily="34" charset="-122"/>
              </a:rPr>
              <a:t>年</a:t>
            </a:r>
            <a:r>
              <a:rPr lang="en-US" altLang="zh-CN" sz="2000" b="1" noProof="1">
                <a:solidFill>
                  <a:srgbClr val="C00000"/>
                </a:solidFill>
                <a:latin typeface="Microsoft YaHei" panose="020B0503020204020204" pitchFamily="34" charset="-122"/>
                <a:ea typeface="Microsoft YaHei" panose="020B0503020204020204" pitchFamily="34" charset="-122"/>
              </a:rPr>
              <a:t>6</a:t>
            </a:r>
            <a:r>
              <a:rPr lang="zh-CN" altLang="en-US" sz="2000" b="1" noProof="1">
                <a:solidFill>
                  <a:srgbClr val="C00000"/>
                </a:solidFill>
                <a:latin typeface="Microsoft YaHei" panose="020B0503020204020204" pitchFamily="34" charset="-122"/>
                <a:ea typeface="Microsoft YaHei" panose="020B0503020204020204" pitchFamily="34" charset="-122"/>
              </a:rPr>
              <a:t>月</a:t>
            </a:r>
          </a:p>
        </p:txBody>
      </p:sp>
      <p:sp>
        <p:nvSpPr>
          <p:cNvPr id="22" name="TextBox 20"/>
          <p:cNvSpPr txBox="1"/>
          <p:nvPr/>
        </p:nvSpPr>
        <p:spPr>
          <a:xfrm>
            <a:off x="4738021" y="1151132"/>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9pPr>
          </a:lstStyle>
          <a:p>
            <a:pPr algn="just" eaLnBrk="1" hangingPunct="1"/>
            <a:r>
              <a:rPr lang="en-US" altLang="zh-CN" sz="2000" b="1" noProof="1">
                <a:solidFill>
                  <a:srgbClr val="C00000"/>
                </a:solidFill>
                <a:latin typeface="Microsoft YaHei" panose="020B0503020204020204" pitchFamily="34" charset="-122"/>
                <a:ea typeface="Microsoft YaHei" panose="020B0503020204020204" pitchFamily="34" charset="-122"/>
              </a:rPr>
              <a:t>2018</a:t>
            </a:r>
            <a:r>
              <a:rPr lang="zh-CN" altLang="en-US" sz="2000" b="1" noProof="1">
                <a:solidFill>
                  <a:srgbClr val="C00000"/>
                </a:solidFill>
                <a:latin typeface="Microsoft YaHei" panose="020B0503020204020204" pitchFamily="34" charset="-122"/>
                <a:ea typeface="Microsoft YaHei" panose="020B0503020204020204" pitchFamily="34" charset="-122"/>
              </a:rPr>
              <a:t>年</a:t>
            </a:r>
            <a:r>
              <a:rPr lang="en-US" altLang="zh-CN" sz="2000" b="1" noProof="1">
                <a:solidFill>
                  <a:srgbClr val="C00000"/>
                </a:solidFill>
                <a:latin typeface="Microsoft YaHei" panose="020B0503020204020204" pitchFamily="34" charset="-122"/>
                <a:ea typeface="Microsoft YaHei" panose="020B0503020204020204" pitchFamily="34" charset="-122"/>
              </a:rPr>
              <a:t>7</a:t>
            </a:r>
            <a:r>
              <a:rPr lang="zh-CN" altLang="en-US" sz="2000" b="1" noProof="1">
                <a:solidFill>
                  <a:srgbClr val="C00000"/>
                </a:solidFill>
                <a:latin typeface="Microsoft YaHei" panose="020B0503020204020204" pitchFamily="34" charset="-122"/>
                <a:ea typeface="Microsoft YaHei" panose="020B0503020204020204" pitchFamily="34" charset="-122"/>
              </a:rPr>
              <a:t>月</a:t>
            </a:r>
          </a:p>
        </p:txBody>
      </p:sp>
      <p:sp>
        <p:nvSpPr>
          <p:cNvPr id="23" name="文本框 22"/>
          <p:cNvSpPr txBox="1"/>
          <p:nvPr/>
        </p:nvSpPr>
        <p:spPr>
          <a:xfrm>
            <a:off x="405913" y="2021050"/>
            <a:ext cx="2086777" cy="1569660"/>
          </a:xfrm>
          <a:prstGeom prst="rect">
            <a:avLst/>
          </a:prstGeom>
          <a:noFill/>
        </p:spPr>
        <p:txBody>
          <a:bodyPr wrap="square" rtlCol="0">
            <a:spAutoFit/>
          </a:bodyPr>
          <a:lstStyle/>
          <a:p>
            <a:pPr algn="just"/>
            <a:r>
              <a:rPr lang="zh-CN" altLang="en-US" sz="1600" dirty="0"/>
              <a:t>勒索病毒最新变种在国内爆发，攻击次数高达</a:t>
            </a:r>
            <a:r>
              <a:rPr lang="en-US" altLang="zh-CN" sz="1600" dirty="0"/>
              <a:t>1700</a:t>
            </a:r>
            <a:r>
              <a:rPr lang="zh-CN" altLang="en-US" sz="1600" dirty="0"/>
              <a:t>万余次，大批企业用户纷纷中招，其中不乏政府、高校、医院等公共基础设施。</a:t>
            </a:r>
            <a:endParaRPr lang="en-US" sz="1600" dirty="0"/>
          </a:p>
        </p:txBody>
      </p:sp>
      <p:sp>
        <p:nvSpPr>
          <p:cNvPr id="24" name="文本框 23"/>
          <p:cNvSpPr txBox="1"/>
          <p:nvPr/>
        </p:nvSpPr>
        <p:spPr>
          <a:xfrm>
            <a:off x="2577779" y="2021050"/>
            <a:ext cx="1871022" cy="1569660"/>
          </a:xfrm>
          <a:prstGeom prst="rect">
            <a:avLst/>
          </a:prstGeom>
          <a:noFill/>
        </p:spPr>
        <p:txBody>
          <a:bodyPr wrap="square" rtlCol="0">
            <a:spAutoFit/>
          </a:bodyPr>
          <a:lstStyle/>
          <a:p>
            <a:pPr algn="just"/>
            <a:r>
              <a:rPr lang="en-US" altLang="zh-CN" sz="1600" dirty="0" err="1"/>
              <a:t>AcFun</a:t>
            </a:r>
            <a:r>
              <a:rPr lang="zh-CN" altLang="en-US" sz="1600" dirty="0"/>
              <a:t>弹幕视频网受黑客攻击，近千万条用户数据外泄，包含用户</a:t>
            </a:r>
            <a:r>
              <a:rPr lang="en-US" altLang="zh-CN" sz="1600" dirty="0"/>
              <a:t>ID</a:t>
            </a:r>
            <a:r>
              <a:rPr lang="zh-CN" altLang="en-US" sz="1600" dirty="0"/>
              <a:t>、用户昵称、加密存储的密码等信息。</a:t>
            </a:r>
            <a:endParaRPr lang="en-US" altLang="zh-CN" dirty="0"/>
          </a:p>
        </p:txBody>
      </p:sp>
      <p:sp>
        <p:nvSpPr>
          <p:cNvPr id="25" name="文本框 24"/>
          <p:cNvSpPr txBox="1"/>
          <p:nvPr/>
        </p:nvSpPr>
        <p:spPr>
          <a:xfrm>
            <a:off x="6611432" y="1995899"/>
            <a:ext cx="1752027" cy="2062103"/>
          </a:xfrm>
          <a:prstGeom prst="rect">
            <a:avLst/>
          </a:prstGeom>
          <a:noFill/>
        </p:spPr>
        <p:txBody>
          <a:bodyPr wrap="square" rtlCol="0">
            <a:spAutoFit/>
          </a:bodyPr>
          <a:lstStyle/>
          <a:p>
            <a:pPr algn="just"/>
            <a:r>
              <a:rPr lang="zh-CN" altLang="en-US" sz="1600" dirty="0"/>
              <a:t>华住旗下酒店开房记录泄露数据，内容涉及大量个人入住酒店信息，主要为姓名、身份证信息、手机号、卡号等，约</a:t>
            </a:r>
            <a:r>
              <a:rPr lang="en-US" altLang="zh-CN" sz="1600" dirty="0"/>
              <a:t>5</a:t>
            </a:r>
            <a:r>
              <a:rPr lang="zh-CN" altLang="en-US" sz="1600" dirty="0"/>
              <a:t>亿条公民信息。</a:t>
            </a:r>
            <a:endParaRPr lang="en-US" altLang="zh-CN" sz="1600" dirty="0"/>
          </a:p>
        </p:txBody>
      </p:sp>
      <p:sp>
        <p:nvSpPr>
          <p:cNvPr id="31" name="TextBox 20"/>
          <p:cNvSpPr txBox="1"/>
          <p:nvPr/>
        </p:nvSpPr>
        <p:spPr>
          <a:xfrm>
            <a:off x="6707208" y="1142925"/>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9pPr>
          </a:lstStyle>
          <a:p>
            <a:pPr algn="just" eaLnBrk="1" hangingPunct="1"/>
            <a:r>
              <a:rPr lang="en-US" altLang="zh-CN" sz="2000" b="1" noProof="1">
                <a:solidFill>
                  <a:srgbClr val="C00000"/>
                </a:solidFill>
                <a:latin typeface="Microsoft YaHei" panose="020B0503020204020204" pitchFamily="34" charset="-122"/>
                <a:ea typeface="Microsoft YaHei" panose="020B0503020204020204" pitchFamily="34" charset="-122"/>
              </a:rPr>
              <a:t>2018</a:t>
            </a:r>
            <a:r>
              <a:rPr lang="zh-CN" altLang="en-US" sz="2000" b="1" noProof="1">
                <a:solidFill>
                  <a:srgbClr val="C00000"/>
                </a:solidFill>
                <a:latin typeface="Microsoft YaHei" panose="020B0503020204020204" pitchFamily="34" charset="-122"/>
                <a:ea typeface="Microsoft YaHei" panose="020B0503020204020204" pitchFamily="34" charset="-122"/>
              </a:rPr>
              <a:t>年</a:t>
            </a:r>
            <a:r>
              <a:rPr lang="en-US" altLang="zh-CN" sz="2000" b="1" noProof="1">
                <a:solidFill>
                  <a:srgbClr val="C00000"/>
                </a:solidFill>
                <a:latin typeface="Microsoft YaHei" panose="020B0503020204020204" pitchFamily="34" charset="-122"/>
                <a:ea typeface="Microsoft YaHei" panose="020B0503020204020204" pitchFamily="34" charset="-122"/>
              </a:rPr>
              <a:t>7</a:t>
            </a:r>
            <a:r>
              <a:rPr lang="zh-CN" altLang="en-US" sz="2000" b="1" noProof="1">
                <a:solidFill>
                  <a:srgbClr val="C00000"/>
                </a:solidFill>
                <a:latin typeface="Microsoft YaHei" panose="020B0503020204020204" pitchFamily="34" charset="-122"/>
                <a:ea typeface="Microsoft YaHei" panose="020B0503020204020204" pitchFamily="34" charset="-122"/>
              </a:rPr>
              <a:t>月</a:t>
            </a:r>
          </a:p>
        </p:txBody>
      </p:sp>
      <p:sp>
        <p:nvSpPr>
          <p:cNvPr id="37" name="TextBox 20"/>
          <p:cNvSpPr txBox="1"/>
          <p:nvPr/>
        </p:nvSpPr>
        <p:spPr>
          <a:xfrm>
            <a:off x="8800454" y="1139887"/>
            <a:ext cx="1622425" cy="376990"/>
          </a:xfrm>
          <a:prstGeom prst="rect">
            <a:avLst/>
          </a:prstGeom>
          <a:noFill/>
        </p:spPr>
        <p:txBody>
          <a:bodyPr lIns="68542" tIns="34272" rIns="68542" bIns="34272">
            <a:spAutoFit/>
          </a:bodyPr>
          <a:lstStyle>
            <a:defPPr>
              <a:defRPr lang="zh-CN"/>
            </a:defPPr>
            <a:lvl1pPr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1pPr>
            <a:lvl2pPr marL="4572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2pPr>
            <a:lvl3pPr marL="9144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3pPr>
            <a:lvl4pPr marL="13716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4pPr>
            <a:lvl5pPr marL="1828800" algn="l" rtl="0" eaLnBrk="0" fontAlgn="base" hangingPunct="0">
              <a:spcBef>
                <a:spcPct val="0"/>
              </a:spcBef>
              <a:spcAft>
                <a:spcPct val="0"/>
              </a:spcAft>
              <a:defRPr kern="1200">
                <a:solidFill>
                  <a:schemeClr val="tx1"/>
                </a:solidFill>
                <a:latin typeface="Franklin Gothic Book" panose="020B0503020102020204" pitchFamily="34" charset="0"/>
                <a:ea typeface="SimHei" panose="02010609060101010101" pitchFamily="49" charset="-122"/>
                <a:cs typeface="+mn-cs"/>
              </a:defRPr>
            </a:lvl5pPr>
            <a:lvl6pPr marL="22860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6pPr>
            <a:lvl7pPr marL="27432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7pPr>
            <a:lvl8pPr marL="32004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8pPr>
            <a:lvl9pPr marL="3657600" algn="l" defTabSz="914400" rtl="0" eaLnBrk="1" latinLnBrk="0" hangingPunct="1">
              <a:defRPr kern="1200">
                <a:solidFill>
                  <a:schemeClr val="tx1"/>
                </a:solidFill>
                <a:latin typeface="Franklin Gothic Book" panose="020B0503020102020204" pitchFamily="34" charset="0"/>
                <a:ea typeface="SimHei" panose="02010609060101010101" pitchFamily="49" charset="-122"/>
                <a:cs typeface="+mn-cs"/>
              </a:defRPr>
            </a:lvl9pPr>
          </a:lstStyle>
          <a:p>
            <a:pPr algn="just" eaLnBrk="1" hangingPunct="1"/>
            <a:r>
              <a:rPr lang="en-US" altLang="zh-CN" sz="2000" b="1" noProof="1">
                <a:solidFill>
                  <a:srgbClr val="C00000"/>
                </a:solidFill>
                <a:latin typeface="Microsoft YaHei" panose="020B0503020204020204" pitchFamily="34" charset="-122"/>
                <a:ea typeface="Microsoft YaHei" panose="020B0503020204020204" pitchFamily="34" charset="-122"/>
              </a:rPr>
              <a:t>2018</a:t>
            </a:r>
            <a:r>
              <a:rPr lang="zh-CN" altLang="en-US" sz="2000" b="1" noProof="1">
                <a:solidFill>
                  <a:srgbClr val="C00000"/>
                </a:solidFill>
                <a:latin typeface="Microsoft YaHei" panose="020B0503020204020204" pitchFamily="34" charset="-122"/>
                <a:ea typeface="Microsoft YaHei" panose="020B0503020204020204" pitchFamily="34" charset="-122"/>
              </a:rPr>
              <a:t>年</a:t>
            </a:r>
            <a:r>
              <a:rPr lang="en-US" altLang="zh-CN" sz="2000" b="1" noProof="1">
                <a:solidFill>
                  <a:srgbClr val="C00000"/>
                </a:solidFill>
                <a:latin typeface="Microsoft YaHei" panose="020B0503020204020204" pitchFamily="34" charset="-122"/>
                <a:ea typeface="Microsoft YaHei" panose="020B0503020204020204" pitchFamily="34" charset="-122"/>
              </a:rPr>
              <a:t>12</a:t>
            </a:r>
            <a:r>
              <a:rPr lang="zh-CN" altLang="en-US" sz="2000" b="1" noProof="1">
                <a:solidFill>
                  <a:srgbClr val="C00000"/>
                </a:solidFill>
                <a:latin typeface="Microsoft YaHei" panose="020B0503020204020204" pitchFamily="34" charset="-122"/>
                <a:ea typeface="Microsoft YaHei" panose="020B0503020204020204" pitchFamily="34" charset="-122"/>
              </a:rPr>
              <a:t>月</a:t>
            </a:r>
          </a:p>
        </p:txBody>
      </p:sp>
      <p:sp>
        <p:nvSpPr>
          <p:cNvPr id="38" name="文本框 37"/>
          <p:cNvSpPr txBox="1"/>
          <p:nvPr/>
        </p:nvSpPr>
        <p:spPr>
          <a:xfrm>
            <a:off x="4602140" y="2021050"/>
            <a:ext cx="1752027" cy="1815882"/>
          </a:xfrm>
          <a:prstGeom prst="rect">
            <a:avLst/>
          </a:prstGeom>
          <a:noFill/>
        </p:spPr>
        <p:txBody>
          <a:bodyPr wrap="square" rtlCol="0">
            <a:spAutoFit/>
          </a:bodyPr>
          <a:lstStyle/>
          <a:p>
            <a:pPr algn="just"/>
            <a:r>
              <a:rPr lang="zh-CN" altLang="en-US" sz="1600" dirty="0"/>
              <a:t>暗网上兜售圆通</a:t>
            </a:r>
            <a:r>
              <a:rPr lang="en-US" altLang="zh-CN" sz="1600" dirty="0"/>
              <a:t>10</a:t>
            </a:r>
            <a:r>
              <a:rPr lang="zh-CN" altLang="en-US" sz="1600" dirty="0"/>
              <a:t>亿条快递数据，这些数据是</a:t>
            </a:r>
            <a:r>
              <a:rPr lang="en-US" altLang="zh-CN" sz="1600" dirty="0"/>
              <a:t>2014</a:t>
            </a:r>
            <a:r>
              <a:rPr lang="zh-CN" altLang="en-US" sz="1600" dirty="0"/>
              <a:t>年下旬的数据，数据信息包括寄</a:t>
            </a:r>
            <a:r>
              <a:rPr lang="en-US" altLang="zh-CN" sz="1600" dirty="0"/>
              <a:t>(</a:t>
            </a:r>
            <a:r>
              <a:rPr lang="zh-CN" altLang="en-US" sz="1600" dirty="0"/>
              <a:t>收</a:t>
            </a:r>
            <a:r>
              <a:rPr lang="en-US" altLang="zh-CN" sz="1600" dirty="0"/>
              <a:t>)</a:t>
            </a:r>
            <a:r>
              <a:rPr lang="zh-CN" altLang="en-US" sz="1600" dirty="0"/>
              <a:t>件人姓名，电话，地址等信息</a:t>
            </a:r>
            <a:endParaRPr lang="en-US" altLang="zh-CN" sz="1600" dirty="0"/>
          </a:p>
        </p:txBody>
      </p:sp>
      <p:sp>
        <p:nvSpPr>
          <p:cNvPr id="39" name="文本框 38"/>
          <p:cNvSpPr txBox="1"/>
          <p:nvPr/>
        </p:nvSpPr>
        <p:spPr>
          <a:xfrm>
            <a:off x="8628150" y="1997501"/>
            <a:ext cx="2306550" cy="2062103"/>
          </a:xfrm>
          <a:prstGeom prst="rect">
            <a:avLst/>
          </a:prstGeom>
          <a:noFill/>
        </p:spPr>
        <p:txBody>
          <a:bodyPr wrap="square" rtlCol="0">
            <a:spAutoFit/>
          </a:bodyPr>
          <a:lstStyle/>
          <a:p>
            <a:pPr algn="just"/>
            <a:r>
              <a:rPr lang="zh-CN" altLang="en-US" sz="1600" dirty="0"/>
              <a:t>一种新型的勒索病毒在国内开始传播。该病毒采用“供应链感染”方式进行传播，通过论坛传播植入病毒的“易语言”编程软件，进而植入各开发者开发的软件，传播勒索病毒。</a:t>
            </a:r>
            <a:endParaRPr lang="en-US" altLang="zh-CN" sz="1600" dirty="0"/>
          </a:p>
        </p:txBody>
      </p:sp>
      <p:pic>
        <p:nvPicPr>
          <p:cNvPr id="40" name="图片 39"/>
          <p:cNvPicPr>
            <a:picLocks noChangeAspect="1"/>
          </p:cNvPicPr>
          <p:nvPr/>
        </p:nvPicPr>
        <p:blipFill>
          <a:blip r:embed="rId3"/>
          <a:stretch>
            <a:fillRect/>
          </a:stretch>
        </p:blipFill>
        <p:spPr>
          <a:xfrm>
            <a:off x="426585" y="4404789"/>
            <a:ext cx="1902867" cy="1504371"/>
          </a:xfrm>
          <a:prstGeom prst="rect">
            <a:avLst/>
          </a:prstGeom>
        </p:spPr>
      </p:pic>
      <p:pic>
        <p:nvPicPr>
          <p:cNvPr id="41" name="图片 40"/>
          <p:cNvPicPr>
            <a:picLocks noChangeAspect="1"/>
          </p:cNvPicPr>
          <p:nvPr/>
        </p:nvPicPr>
        <p:blipFill>
          <a:blip r:embed="rId4"/>
          <a:stretch>
            <a:fillRect/>
          </a:stretch>
        </p:blipFill>
        <p:spPr>
          <a:xfrm>
            <a:off x="2492690" y="4404789"/>
            <a:ext cx="1928665" cy="1443910"/>
          </a:xfrm>
          <a:prstGeom prst="rect">
            <a:avLst/>
          </a:prstGeom>
        </p:spPr>
      </p:pic>
      <p:pic>
        <p:nvPicPr>
          <p:cNvPr id="42" name="图片 41"/>
          <p:cNvPicPr>
            <a:picLocks noChangeAspect="1"/>
          </p:cNvPicPr>
          <p:nvPr/>
        </p:nvPicPr>
        <p:blipFill>
          <a:blip r:embed="rId5"/>
          <a:stretch>
            <a:fillRect/>
          </a:stretch>
        </p:blipFill>
        <p:spPr>
          <a:xfrm>
            <a:off x="4541249" y="4396231"/>
            <a:ext cx="1871022" cy="1461026"/>
          </a:xfrm>
          <a:prstGeom prst="rect">
            <a:avLst/>
          </a:prstGeom>
        </p:spPr>
      </p:pic>
      <p:pic>
        <p:nvPicPr>
          <p:cNvPr id="43" name="图片 42"/>
          <p:cNvPicPr>
            <a:picLocks noChangeAspect="1"/>
          </p:cNvPicPr>
          <p:nvPr/>
        </p:nvPicPr>
        <p:blipFill>
          <a:blip r:embed="rId6"/>
          <a:stretch>
            <a:fillRect/>
          </a:stretch>
        </p:blipFill>
        <p:spPr>
          <a:xfrm>
            <a:off x="8782589" y="4404789"/>
            <a:ext cx="2073871" cy="1452468"/>
          </a:xfrm>
          <a:prstGeom prst="rect">
            <a:avLst/>
          </a:prstGeom>
        </p:spPr>
      </p:pic>
      <p:pic>
        <p:nvPicPr>
          <p:cNvPr id="44" name="图片 43"/>
          <p:cNvPicPr>
            <a:picLocks noChangeAspect="1"/>
          </p:cNvPicPr>
          <p:nvPr/>
        </p:nvPicPr>
        <p:blipFill>
          <a:blip r:embed="rId7"/>
          <a:stretch>
            <a:fillRect/>
          </a:stretch>
        </p:blipFill>
        <p:spPr>
          <a:xfrm>
            <a:off x="6563140" y="4396231"/>
            <a:ext cx="1986760" cy="1452467"/>
          </a:xfrm>
          <a:prstGeom prst="rect">
            <a:avLst/>
          </a:prstGeom>
        </p:spPr>
      </p:pic>
      <p:sp>
        <p:nvSpPr>
          <p:cNvPr id="19" name="标题 1">
            <a:extLst>
              <a:ext uri="{FF2B5EF4-FFF2-40B4-BE49-F238E27FC236}">
                <a16:creationId xmlns:a16="http://schemas.microsoft.com/office/drawing/2014/main" id="{DCAE3E14-8D18-FD4C-90F2-14A7D6D4080A}"/>
              </a:ext>
            </a:extLst>
          </p:cNvPr>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近年来我国主要的网络安全事件</a:t>
            </a:r>
          </a:p>
        </p:txBody>
      </p:sp>
    </p:spTree>
    <p:extLst>
      <p:ext uri="{BB962C8B-B14F-4D97-AF65-F5344CB8AC3E}">
        <p14:creationId xmlns:p14="http://schemas.microsoft.com/office/powerpoint/2010/main" val="78791897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694E89D-F990-2745-B152-7F9D8259950C}"/>
              </a:ext>
            </a:extLst>
          </p:cNvPr>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差分隐私：定义 </a:t>
            </a:r>
          </a:p>
        </p:txBody>
      </p:sp>
      <p:sp>
        <p:nvSpPr>
          <p:cNvPr id="7" name="矩形 6">
            <a:extLst>
              <a:ext uri="{FF2B5EF4-FFF2-40B4-BE49-F238E27FC236}">
                <a16:creationId xmlns:a16="http://schemas.microsoft.com/office/drawing/2014/main" id="{3EA130AF-ABAA-1E4B-833C-E21A069F2EC2}"/>
              </a:ext>
            </a:extLst>
          </p:cNvPr>
          <p:cNvSpPr/>
          <p:nvPr/>
        </p:nvSpPr>
        <p:spPr>
          <a:xfrm>
            <a:off x="590549" y="1158880"/>
            <a:ext cx="11053763" cy="1785104"/>
          </a:xfrm>
          <a:prstGeom prst="rect">
            <a:avLst/>
          </a:prstGeom>
        </p:spPr>
        <p:txBody>
          <a:bodyPr wrap="square">
            <a:spAutoFit/>
          </a:bodyPr>
          <a:lstStyle/>
          <a:p>
            <a:pPr>
              <a:lnSpc>
                <a:spcPct val="150000"/>
              </a:lnSpc>
            </a:pPr>
            <a:r>
              <a:rPr lang="zh-CN" altLang="en-US" sz="2000" dirty="0">
                <a:latin typeface="Times New Roman" panose="02020603050405020304" pitchFamily="18" charset="0"/>
                <a:cs typeface="Times New Roman" panose="02020603050405020304" pitchFamily="18" charset="0"/>
              </a:rPr>
              <a:t>定义</a:t>
            </a:r>
            <a:r>
              <a:rPr lang="en-US" altLang="zh-CN" sz="2000" dirty="0">
                <a:latin typeface="Times New Roman" panose="02020603050405020304" pitchFamily="18" charset="0"/>
                <a:cs typeface="Times New Roman" panose="02020603050405020304" pitchFamily="18" charset="0"/>
              </a:rPr>
              <a:t>(</a:t>
            </a:r>
            <a:r>
              <a:rPr lang="zh-CN" altLang="en-US" sz="2000" b="1" dirty="0">
                <a:solidFill>
                  <a:srgbClr val="C00000"/>
                </a:solidFill>
                <a:latin typeface="Times New Roman" panose="02020603050405020304" pitchFamily="18" charset="0"/>
                <a:cs typeface="Times New Roman" panose="02020603050405020304" pitchFamily="18" charset="0"/>
              </a:rPr>
              <a:t>差分隐私</a:t>
            </a:r>
            <a:r>
              <a:rPr lang="en-US" altLang="zh-CN" sz="2000" b="1" dirty="0">
                <a:solidFill>
                  <a:srgbClr val="C00000"/>
                </a:solidFill>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给定任意两个邻近数据集</a:t>
            </a:r>
            <a:r>
              <a:rPr lang="en-US" altLang="zh-CN" sz="2000" i="1"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和</a:t>
            </a:r>
            <a:r>
              <a:rPr lang="en-US" altLang="zh-CN" sz="2000" i="1" dirty="0">
                <a:latin typeface="Times New Roman" panose="02020603050405020304" pitchFamily="18" charset="0"/>
                <a:cs typeface="Times New Roman" panose="02020603050405020304" pitchFamily="18" charset="0"/>
              </a:rPr>
              <a:t>D</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a:t>
            </a:r>
            <a:r>
              <a:rPr lang="zh-CN" altLang="en-US" sz="2000" dirty="0">
                <a:latin typeface="SSJ-PK748200000a3-Identity-H"/>
              </a:rPr>
              <a:t>二者互相之间至多相差一条记录</a:t>
            </a:r>
            <a:r>
              <a:rPr lang="zh-CN" altLang="en-US" sz="2000" dirty="0">
                <a:latin typeface="Times New Roman" panose="02020603050405020304" pitchFamily="18" charset="0"/>
                <a:cs typeface="Times New Roman" panose="02020603050405020304" pitchFamily="18" charset="0"/>
              </a:rPr>
              <a:t>），给定一个随机算法 </a:t>
            </a:r>
            <a:r>
              <a:rPr lang="en-US" altLang="zh-CN" sz="2000" dirty="0">
                <a:latin typeface="Times New Roman" panose="02020603050405020304" pitchFamily="18" charset="0"/>
                <a:cs typeface="Times New Roman" panose="02020603050405020304" pitchFamily="18" charset="0"/>
              </a:rPr>
              <a:t>M</a:t>
            </a:r>
            <a:r>
              <a:rPr lang="zh-CN" altLang="en-US" sz="2000" dirty="0">
                <a:latin typeface="Times New Roman" panose="02020603050405020304" pitchFamily="18" charset="0"/>
                <a:cs typeface="Times New Roman" panose="02020603050405020304" pitchFamily="18" charset="0"/>
              </a:rPr>
              <a:t>，其输出结果范围为</a:t>
            </a:r>
            <a:r>
              <a:rPr lang="en-US" altLang="zh-CN" sz="2000" dirty="0">
                <a:latin typeface="Times New Roman" panose="02020603050405020304" pitchFamily="18" charset="0"/>
                <a:cs typeface="Times New Roman" panose="02020603050405020304" pitchFamily="18" charset="0"/>
              </a:rPr>
              <a:t>Range(M)</a:t>
            </a:r>
            <a:r>
              <a:rPr lang="zh-CN" altLang="en-US" sz="2000" dirty="0">
                <a:latin typeface="Times New Roman" panose="02020603050405020304" pitchFamily="18" charset="0"/>
                <a:cs typeface="Times New Roman" panose="02020603050405020304" pitchFamily="18" charset="0"/>
              </a:rPr>
              <a:t>，如果算法</a:t>
            </a:r>
            <a:r>
              <a:rPr lang="en-US" altLang="zh-CN" sz="2000" dirty="0">
                <a:latin typeface="Times New Roman" panose="02020603050405020304" pitchFamily="18" charset="0"/>
                <a:cs typeface="Times New Roman" panose="02020603050405020304" pitchFamily="18" charset="0"/>
              </a:rPr>
              <a:t>M</a:t>
            </a:r>
            <a:r>
              <a:rPr lang="zh-CN" altLang="en-US" sz="2000" dirty="0">
                <a:latin typeface="Times New Roman" panose="02020603050405020304" pitchFamily="18" charset="0"/>
                <a:cs typeface="Times New Roman" panose="02020603050405020304" pitchFamily="18" charset="0"/>
              </a:rPr>
              <a:t>在</a:t>
            </a:r>
            <a:r>
              <a:rPr lang="en-US" altLang="zh-CN" sz="2000" i="1" dirty="0">
                <a:latin typeface="Times New Roman" panose="02020603050405020304" pitchFamily="18" charset="0"/>
                <a:cs typeface="Times New Roman" panose="02020603050405020304" pitchFamily="18" charset="0"/>
              </a:rPr>
              <a:t>D</a:t>
            </a:r>
            <a:r>
              <a:rPr lang="zh-CN" altLang="en-US" sz="2000" dirty="0">
                <a:latin typeface="Times New Roman" panose="02020603050405020304" pitchFamily="18" charset="0"/>
                <a:cs typeface="Times New Roman" panose="02020603050405020304" pitchFamily="18" charset="0"/>
              </a:rPr>
              <a:t>和</a:t>
            </a:r>
            <a:r>
              <a:rPr lang="en-US" altLang="zh-CN" sz="2000" i="1" dirty="0">
                <a:latin typeface="Times New Roman" panose="02020603050405020304" pitchFamily="18" charset="0"/>
                <a:cs typeface="Times New Roman" panose="02020603050405020304" pitchFamily="18" charset="0"/>
              </a:rPr>
              <a:t>D</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的任意输出结果</a:t>
            </a:r>
            <a:r>
              <a:rPr lang="en-US" altLang="zh-CN" sz="2000" i="1" dirty="0">
                <a:latin typeface="Times New Roman" panose="02020603050405020304" pitchFamily="18" charset="0"/>
                <a:cs typeface="Times New Roman" panose="02020603050405020304" pitchFamily="18" charset="0"/>
              </a:rPr>
              <a:t>O</a:t>
            </a:r>
            <a:r>
              <a:rPr lang="zh-CN" altLang="en-US" sz="2000" dirty="0">
                <a:latin typeface="Times New Roman" panose="02020603050405020304" pitchFamily="18" charset="0"/>
                <a:cs typeface="Times New Roman" panose="02020603050405020304" pitchFamily="18" charset="0"/>
              </a:rPr>
              <a:t> </a:t>
            </a:r>
            <a:r>
              <a:rPr lang="en-US" altLang="zh-CN" sz="2000" dirty="0">
                <a:latin typeface="Times New Roman" panose="02020603050405020304" pitchFamily="18" charset="0"/>
                <a:cs typeface="Times New Roman" panose="02020603050405020304" pitchFamily="18" charset="0"/>
              </a:rPr>
              <a:t>(</a:t>
            </a:r>
            <a:r>
              <a:rPr lang="en-US" altLang="zh-CN" sz="2000" i="1" dirty="0">
                <a:latin typeface="Times New Roman" panose="02020603050405020304" pitchFamily="18" charset="0"/>
                <a:cs typeface="Times New Roman" panose="02020603050405020304" pitchFamily="18" charset="0"/>
              </a:rPr>
              <a:t>O</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 Range(M))</a:t>
            </a:r>
            <a:r>
              <a:rPr lang="zh-CN" altLang="en-US" sz="2000" dirty="0">
                <a:latin typeface="Times New Roman" panose="02020603050405020304" pitchFamily="18" charset="0"/>
                <a:cs typeface="Times New Roman" panose="02020603050405020304" pitchFamily="18" charset="0"/>
              </a:rPr>
              <a:t>，满足下列不等式，则称算法 </a:t>
            </a:r>
            <a:r>
              <a:rPr lang="en-US" altLang="zh-CN" sz="2000" dirty="0">
                <a:latin typeface="Times New Roman" panose="02020603050405020304" pitchFamily="18" charset="0"/>
                <a:cs typeface="Times New Roman" panose="02020603050405020304" pitchFamily="18" charset="0"/>
              </a:rPr>
              <a:t>M </a:t>
            </a:r>
            <a:r>
              <a:rPr lang="zh-CN" altLang="en-US" sz="2000" dirty="0">
                <a:latin typeface="Times New Roman" panose="02020603050405020304" pitchFamily="18" charset="0"/>
                <a:cs typeface="Times New Roman" panose="02020603050405020304" pitchFamily="18" charset="0"/>
              </a:rPr>
              <a:t>满足 </a:t>
            </a:r>
            <a:r>
              <a:rPr lang="el-GR" altLang="zh-CN" sz="2000" dirty="0">
                <a:latin typeface="Times New Roman" panose="02020603050405020304" pitchFamily="18" charset="0"/>
                <a:cs typeface="Times New Roman" panose="02020603050405020304" pitchFamily="18" charset="0"/>
              </a:rPr>
              <a:t>ε</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差分隐私 </a:t>
            </a:r>
          </a:p>
          <a:p>
            <a:endParaRPr lang="zh-CN" altLang="en-US" sz="2000" dirty="0">
              <a:latin typeface="Times New Roman" panose="02020603050405020304" pitchFamily="18" charset="0"/>
              <a:cs typeface="Times New Roman" panose="02020603050405020304" pitchFamily="18" charset="0"/>
            </a:endParaRPr>
          </a:p>
        </p:txBody>
      </p:sp>
      <p:graphicFrame>
        <p:nvGraphicFramePr>
          <p:cNvPr id="13" name="对象 12">
            <a:extLst>
              <a:ext uri="{FF2B5EF4-FFF2-40B4-BE49-F238E27FC236}">
                <a16:creationId xmlns:a16="http://schemas.microsoft.com/office/drawing/2014/main" id="{0A2F2F8D-8AD7-0648-8F0E-A432562F808D}"/>
              </a:ext>
            </a:extLst>
          </p:cNvPr>
          <p:cNvGraphicFramePr>
            <a:graphicFrameLocks noChangeAspect="1"/>
          </p:cNvGraphicFramePr>
          <p:nvPr/>
        </p:nvGraphicFramePr>
        <p:xfrm>
          <a:off x="5207000" y="3289300"/>
          <a:ext cx="812800" cy="203200"/>
        </p:xfrm>
        <a:graphic>
          <a:graphicData uri="http://schemas.openxmlformats.org/presentationml/2006/ole">
            <mc:AlternateContent xmlns:mc="http://schemas.openxmlformats.org/markup-compatibility/2006">
              <mc:Choice xmlns:v="urn:schemas-microsoft-com:vml" Requires="v">
                <p:oleObj r:id="rId3" imgW="0" imgH="0" progId="Equation.DSMT4">
                  <p:embed/>
                </p:oleObj>
              </mc:Choice>
              <mc:Fallback>
                <p:oleObj r:id="rId3" imgW="0" imgH="0" progId="Equation.DSMT4">
                  <p:embed/>
                  <p:pic>
                    <p:nvPicPr>
                      <p:cNvPr id="0" name=""/>
                      <p:cNvPicPr/>
                      <p:nvPr/>
                    </p:nvPicPr>
                    <p:blipFill/>
                    <p:spPr>
                      <a:xfrm>
                        <a:off x="5207000" y="3289300"/>
                        <a:ext cx="812800" cy="203200"/>
                      </a:xfrm>
                      <a:prstGeom prst="rect">
                        <a:avLst/>
                      </a:prstGeom>
                    </p:spPr>
                  </p:pic>
                </p:oleObj>
              </mc:Fallback>
            </mc:AlternateContent>
          </a:graphicData>
        </a:graphic>
      </p:graphicFrame>
      <p:pic>
        <p:nvPicPr>
          <p:cNvPr id="14" name="图片 13">
            <a:extLst>
              <a:ext uri="{FF2B5EF4-FFF2-40B4-BE49-F238E27FC236}">
                <a16:creationId xmlns:a16="http://schemas.microsoft.com/office/drawing/2014/main" id="{AD3EC1B4-CA56-8C4D-9B88-BCB983420F01}"/>
              </a:ext>
            </a:extLst>
          </p:cNvPr>
          <p:cNvPicPr>
            <a:picLocks noChangeAspect="1"/>
          </p:cNvPicPr>
          <p:nvPr/>
        </p:nvPicPr>
        <p:blipFill>
          <a:blip r:embed="rId4"/>
          <a:stretch>
            <a:fillRect/>
          </a:stretch>
        </p:blipFill>
        <p:spPr>
          <a:xfrm>
            <a:off x="590549" y="2767172"/>
            <a:ext cx="4781593" cy="522128"/>
          </a:xfrm>
          <a:prstGeom prst="rect">
            <a:avLst/>
          </a:prstGeom>
        </p:spPr>
      </p:pic>
      <p:sp>
        <p:nvSpPr>
          <p:cNvPr id="15" name="矩形 14">
            <a:extLst>
              <a:ext uri="{FF2B5EF4-FFF2-40B4-BE49-F238E27FC236}">
                <a16:creationId xmlns:a16="http://schemas.microsoft.com/office/drawing/2014/main" id="{48FBB5ED-65A5-5142-AB77-DE3AAF77FF41}"/>
              </a:ext>
            </a:extLst>
          </p:cNvPr>
          <p:cNvSpPr/>
          <p:nvPr/>
        </p:nvSpPr>
        <p:spPr>
          <a:xfrm>
            <a:off x="590549" y="3568701"/>
            <a:ext cx="6510339" cy="2951705"/>
          </a:xfrm>
          <a:prstGeom prst="rect">
            <a:avLst/>
          </a:prstGeom>
        </p:spPr>
        <p:txBody>
          <a:bodyPr wrap="square">
            <a:spAutoFit/>
          </a:bodyPr>
          <a:lstStyle/>
          <a:p>
            <a:pPr marL="342900" indent="-34290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概率</a:t>
            </a:r>
            <a:r>
              <a:rPr lang="en-US" altLang="zh-CN" dirty="0" err="1">
                <a:latin typeface="Times New Roman" panose="02020603050405020304" pitchFamily="18" charset="0"/>
                <a:cs typeface="Times New Roman" panose="02020603050405020304" pitchFamily="18" charset="0"/>
              </a:rPr>
              <a:t>Pr</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由算法</a:t>
            </a:r>
            <a:r>
              <a:rPr lang="en-US" altLang="zh-CN" dirty="0">
                <a:latin typeface="Times New Roman" panose="02020603050405020304" pitchFamily="18" charset="0"/>
                <a:cs typeface="Times New Roman" panose="02020603050405020304" pitchFamily="18" charset="0"/>
              </a:rPr>
              <a:t>M</a:t>
            </a:r>
            <a:r>
              <a:rPr lang="zh-CN" altLang="en-US" dirty="0">
                <a:latin typeface="Times New Roman" panose="02020603050405020304" pitchFamily="18" charset="0"/>
                <a:cs typeface="Times New Roman" panose="02020603050405020304" pitchFamily="18" charset="0"/>
              </a:rPr>
              <a:t>的随机性控制，也表示隐私被披露的风险</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隐私预算参数</a:t>
            </a:r>
            <a:r>
              <a:rPr lang="el-GR" altLang="zh-CN" dirty="0">
                <a:latin typeface="Times New Roman" panose="02020603050405020304" pitchFamily="18" charset="0"/>
                <a:cs typeface="Times New Roman" panose="02020603050405020304" pitchFamily="18" charset="0"/>
              </a:rPr>
              <a:t>ε</a:t>
            </a:r>
            <a:r>
              <a:rPr lang="zh-CN" altLang="en-US" dirty="0">
                <a:latin typeface="Times New Roman" panose="02020603050405020304" pitchFamily="18" charset="0"/>
                <a:cs typeface="Times New Roman" panose="02020603050405020304" pitchFamily="18" charset="0"/>
              </a:rPr>
              <a:t>表示隐私保护程度，</a:t>
            </a:r>
            <a:r>
              <a:rPr lang="el-GR" altLang="zh-CN" dirty="0">
                <a:latin typeface="Times New Roman" panose="02020603050405020304" pitchFamily="18" charset="0"/>
                <a:cs typeface="Times New Roman" panose="02020603050405020304" pitchFamily="18" charset="0"/>
              </a:rPr>
              <a:t>ε</a:t>
            </a:r>
            <a:r>
              <a:rPr lang="zh-CN" altLang="en-US" dirty="0">
                <a:latin typeface="Times New Roman" panose="02020603050405020304" pitchFamily="18" charset="0"/>
                <a:cs typeface="Times New Roman" panose="02020603050405020304" pitchFamily="18" charset="0"/>
              </a:rPr>
              <a:t>越小隐私保护程度越高</a:t>
            </a:r>
            <a:endParaRPr lang="en-US" altLang="zh-CN" dirty="0">
              <a:latin typeface="Times New Roman" panose="02020603050405020304" pitchFamily="18" charset="0"/>
              <a:cs typeface="Times New Roman" panose="02020603050405020304" pitchFamily="18" charset="0"/>
            </a:endParaRPr>
          </a:p>
          <a:p>
            <a:pPr marL="342900" indent="-342900">
              <a:lnSpc>
                <a:spcPct val="150000"/>
              </a:lnSpc>
              <a:buFont typeface="Arial" panose="020B0604020202020204" pitchFamily="34" charset="0"/>
              <a:buChar char="•"/>
            </a:pP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差分隐私技术限制了任意一条记录对算法</a:t>
            </a:r>
            <a:r>
              <a:rPr lang="en-US" altLang="zh-CN" dirty="0">
                <a:latin typeface="Times New Roman" panose="02020603050405020304" pitchFamily="18" charset="0"/>
                <a:cs typeface="Times New Roman" panose="02020603050405020304" pitchFamily="18" charset="0"/>
              </a:rPr>
              <a:t>M</a:t>
            </a:r>
            <a:r>
              <a:rPr lang="zh-CN" altLang="en-US" dirty="0">
                <a:latin typeface="Times New Roman" panose="02020603050405020304" pitchFamily="18" charset="0"/>
                <a:cs typeface="Times New Roman" panose="02020603050405020304" pitchFamily="18" charset="0"/>
              </a:rPr>
              <a:t>输出结果的影响</a:t>
            </a:r>
            <a:endParaRPr lang="en-US" altLang="zh-CN" dirty="0">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solidFill>
                  <a:srgbClr val="2B2B2B"/>
                </a:solidFill>
                <a:latin typeface="Times New Roman" panose="02020603050405020304" pitchFamily="18" charset="0"/>
                <a:cs typeface="Times New Roman" panose="02020603050405020304" pitchFamily="18" charset="0"/>
              </a:rPr>
              <a:t>用户隐私泄露的概率有一个数学的上界</a:t>
            </a:r>
            <a:endParaRPr lang="en-US" altLang="zh-CN" dirty="0">
              <a:solidFill>
                <a:srgbClr val="2B2B2B"/>
              </a:solidFill>
              <a:latin typeface="Times New Roman" panose="02020603050405020304" pitchFamily="18" charset="0"/>
              <a:cs typeface="Times New Roman" panose="02020603050405020304" pitchFamily="18" charset="0"/>
            </a:endParaRPr>
          </a:p>
          <a:p>
            <a:pPr marL="285750" indent="-285750">
              <a:lnSpc>
                <a:spcPct val="150000"/>
              </a:lnSpc>
              <a:buFont typeface="Arial" panose="020B0604020202020204" pitchFamily="34" charset="0"/>
              <a:buChar char="•"/>
            </a:pPr>
            <a:r>
              <a:rPr lang="zh-CN" altLang="en-US" dirty="0">
                <a:solidFill>
                  <a:srgbClr val="2B2B2B"/>
                </a:solidFill>
                <a:latin typeface="Times New Roman" panose="02020603050405020304" pitchFamily="18" charset="0"/>
                <a:cs typeface="Times New Roman" panose="02020603050405020304" pitchFamily="18" charset="0"/>
              </a:rPr>
              <a:t>相比传统的 </a:t>
            </a:r>
            <a:r>
              <a:rPr lang="en-US" altLang="zh-CN" dirty="0">
                <a:solidFill>
                  <a:srgbClr val="2B2B2B"/>
                </a:solidFill>
                <a:latin typeface="Times New Roman" panose="02020603050405020304" pitchFamily="18" charset="0"/>
                <a:cs typeface="Times New Roman" panose="02020603050405020304" pitchFamily="18" charset="0"/>
              </a:rPr>
              <a:t>k-anonymity</a:t>
            </a:r>
            <a:r>
              <a:rPr lang="zh-CN" altLang="en-US" dirty="0">
                <a:solidFill>
                  <a:srgbClr val="2B2B2B"/>
                </a:solidFill>
                <a:latin typeface="Times New Roman" panose="02020603050405020304" pitchFamily="18" charset="0"/>
                <a:cs typeface="Times New Roman" panose="02020603050405020304" pitchFamily="18" charset="0"/>
              </a:rPr>
              <a:t>，差分隐私使隐私保护的模型更加清晰</a:t>
            </a:r>
            <a:endParaRPr lang="zh-CN" altLang="en-US" dirty="0">
              <a:latin typeface="Times New Roman" panose="02020603050405020304" pitchFamily="18" charset="0"/>
              <a:cs typeface="Times New Roman" panose="02020603050405020304" pitchFamily="18" charset="0"/>
            </a:endParaRPr>
          </a:p>
        </p:txBody>
      </p:sp>
      <p:pic>
        <p:nvPicPr>
          <p:cNvPr id="17" name="图片 16">
            <a:extLst>
              <a:ext uri="{FF2B5EF4-FFF2-40B4-BE49-F238E27FC236}">
                <a16:creationId xmlns:a16="http://schemas.microsoft.com/office/drawing/2014/main" id="{CC5B7812-CD37-2C49-A6D1-F8DE3B8F77F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10413" y="3243545"/>
            <a:ext cx="5081587" cy="2715779"/>
          </a:xfrm>
          <a:prstGeom prst="rect">
            <a:avLst/>
          </a:prstGeom>
        </p:spPr>
      </p:pic>
    </p:spTree>
    <p:extLst>
      <p:ext uri="{BB962C8B-B14F-4D97-AF65-F5344CB8AC3E}">
        <p14:creationId xmlns:p14="http://schemas.microsoft.com/office/powerpoint/2010/main" val="225145225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694E89D-F990-2745-B152-7F9D8259950C}"/>
              </a:ext>
            </a:extLst>
          </p:cNvPr>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差分隐私：隐私保护预算 </a:t>
            </a:r>
          </a:p>
        </p:txBody>
      </p:sp>
      <p:sp>
        <p:nvSpPr>
          <p:cNvPr id="2" name="矩形 1">
            <a:extLst>
              <a:ext uri="{FF2B5EF4-FFF2-40B4-BE49-F238E27FC236}">
                <a16:creationId xmlns:a16="http://schemas.microsoft.com/office/drawing/2014/main" id="{6B1CEF53-8E1C-A54D-8875-56EDBCFA5C29}"/>
              </a:ext>
            </a:extLst>
          </p:cNvPr>
          <p:cNvSpPr/>
          <p:nvPr/>
        </p:nvSpPr>
        <p:spPr>
          <a:xfrm>
            <a:off x="389670" y="1182231"/>
            <a:ext cx="11068905" cy="4192879"/>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隐私保护预算</a:t>
            </a:r>
            <a:r>
              <a:rPr lang="el-GR" altLang="zh-CN" sz="2000" dirty="0">
                <a:latin typeface="Times New Roman" panose="02020603050405020304" pitchFamily="18" charset="0"/>
                <a:cs typeface="Times New Roman" panose="02020603050405020304" pitchFamily="18" charset="0"/>
              </a:rPr>
              <a:t>ε</a:t>
            </a:r>
            <a:r>
              <a:rPr lang="zh-CN" altLang="en-US" sz="2000" dirty="0">
                <a:latin typeface="Times New Roman" panose="02020603050405020304" pitchFamily="18" charset="0"/>
                <a:cs typeface="Times New Roman" panose="02020603050405020304" pitchFamily="18" charset="0"/>
              </a:rPr>
              <a:t>用来控制算法</a:t>
            </a:r>
            <a:r>
              <a:rPr lang="en-US" altLang="zh-CN" sz="2000" dirty="0">
                <a:latin typeface="Times New Roman" panose="02020603050405020304" pitchFamily="18" charset="0"/>
                <a:cs typeface="Times New Roman" panose="02020603050405020304" pitchFamily="18" charset="0"/>
              </a:rPr>
              <a:t>M</a:t>
            </a:r>
            <a:r>
              <a:rPr lang="zh-CN" altLang="en-US" sz="2000" dirty="0">
                <a:latin typeface="Times New Roman" panose="02020603050405020304" pitchFamily="18" charset="0"/>
                <a:cs typeface="Times New Roman" panose="02020603050405020304" pitchFamily="18" charset="0"/>
              </a:rPr>
              <a:t>在两个邻近数据集上获得相同输出的概率比值，体现了</a:t>
            </a:r>
            <a:r>
              <a:rPr lang="en-US" altLang="zh-CN" sz="2000" dirty="0">
                <a:latin typeface="Times New Roman" panose="02020603050405020304" pitchFamily="18" charset="0"/>
                <a:cs typeface="Times New Roman" panose="02020603050405020304" pitchFamily="18" charset="0"/>
              </a:rPr>
              <a:t>M</a:t>
            </a:r>
            <a:r>
              <a:rPr lang="zh-CN" altLang="en-US" sz="2000" dirty="0">
                <a:latin typeface="Times New Roman" panose="02020603050405020304" pitchFamily="18" charset="0"/>
                <a:cs typeface="Times New Roman" panose="02020603050405020304" pitchFamily="18" charset="0"/>
              </a:rPr>
              <a:t>所能够提供的隐私保护水平</a:t>
            </a:r>
            <a:r>
              <a:rPr lang="en-US" altLang="zh-CN" sz="2000" dirty="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el-GR" altLang="zh-CN" sz="2000" dirty="0">
                <a:latin typeface="Times New Roman" panose="02020603050405020304" pitchFamily="18" charset="0"/>
                <a:cs typeface="Times New Roman" panose="02020603050405020304" pitchFamily="18" charset="0"/>
              </a:rPr>
              <a:t>ε</a:t>
            </a:r>
            <a:r>
              <a:rPr lang="zh-CN" altLang="en-US" sz="2000" dirty="0">
                <a:latin typeface="Times New Roman" panose="02020603050405020304" pitchFamily="18" charset="0"/>
                <a:cs typeface="Times New Roman" panose="02020603050405020304" pitchFamily="18" charset="0"/>
              </a:rPr>
              <a:t>通常取很小的值，例如</a:t>
            </a:r>
            <a:r>
              <a:rPr lang="en-US" altLang="zh-CN" sz="2000" dirty="0">
                <a:latin typeface="Times New Roman" panose="02020603050405020304" pitchFamily="18" charset="0"/>
                <a:cs typeface="Times New Roman" panose="02020603050405020304" pitchFamily="18" charset="0"/>
              </a:rPr>
              <a:t>0.01</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0.1</a:t>
            </a:r>
            <a:r>
              <a:rPr lang="zh-CN" altLang="en-US" sz="2000" dirty="0">
                <a:latin typeface="Times New Roman" panose="02020603050405020304" pitchFamily="18" charset="0"/>
                <a:cs typeface="Times New Roman" panose="02020603050405020304" pitchFamily="18" charset="0"/>
              </a:rPr>
              <a:t>，或者</a:t>
            </a:r>
            <a:r>
              <a:rPr lang="en-US" altLang="zh-CN" sz="2000" dirty="0">
                <a:latin typeface="Times New Roman" panose="02020603050405020304" pitchFamily="18" charset="0"/>
                <a:cs typeface="Times New Roman" panose="02020603050405020304" pitchFamily="18" charset="0"/>
              </a:rPr>
              <a:t>ln2</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ln3</a:t>
            </a:r>
            <a:r>
              <a:rPr lang="zh-CN" altLang="en-US" sz="2000" dirty="0">
                <a:latin typeface="Times New Roman" panose="02020603050405020304" pitchFamily="18" charset="0"/>
                <a:cs typeface="Times New Roman" panose="02020603050405020304" pitchFamily="18" charset="0"/>
              </a:rPr>
              <a:t>等。</a:t>
            </a:r>
            <a:endParaRPr lang="en-US" altLang="zh-C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l-GR" altLang="zh-CN" sz="2000" dirty="0">
                <a:latin typeface="Times New Roman" panose="02020603050405020304" pitchFamily="18" charset="0"/>
                <a:cs typeface="Times New Roman" panose="02020603050405020304" pitchFamily="18" charset="0"/>
              </a:rPr>
              <a:t>ε</a:t>
            </a:r>
            <a:r>
              <a:rPr lang="zh-CN" altLang="en-US" sz="2000" dirty="0">
                <a:latin typeface="Times New Roman" panose="02020603050405020304" pitchFamily="18" charset="0"/>
                <a:cs typeface="Times New Roman" panose="02020603050405020304" pitchFamily="18" charset="0"/>
              </a:rPr>
              <a:t>越小，表示隐私保护水平越高当</a:t>
            </a:r>
            <a:r>
              <a:rPr lang="el-GR" altLang="zh-CN" sz="2000" dirty="0">
                <a:latin typeface="Times New Roman" panose="02020603050405020304" pitchFamily="18" charset="0"/>
                <a:cs typeface="Times New Roman" panose="02020603050405020304" pitchFamily="18" charset="0"/>
              </a:rPr>
              <a:t>ε</a:t>
            </a:r>
            <a:r>
              <a:rPr lang="zh-CN" altLang="en-US" sz="2000" dirty="0">
                <a:latin typeface="Times New Roman" panose="02020603050405020304" pitchFamily="18" charset="0"/>
                <a:cs typeface="Times New Roman" panose="02020603050405020304" pitchFamily="18" charset="0"/>
              </a:rPr>
              <a:t>等于</a:t>
            </a:r>
            <a:r>
              <a:rPr lang="en-US" altLang="zh-CN" sz="2000" dirty="0">
                <a:latin typeface="Times New Roman" panose="02020603050405020304" pitchFamily="18" charset="0"/>
                <a:cs typeface="Times New Roman" panose="02020603050405020304" pitchFamily="18" charset="0"/>
              </a:rPr>
              <a:t>0</a:t>
            </a:r>
            <a:r>
              <a:rPr lang="zh-CN" altLang="en-US" sz="2000" dirty="0">
                <a:latin typeface="Times New Roman" panose="02020603050405020304" pitchFamily="18" charset="0"/>
                <a:cs typeface="Times New Roman" panose="02020603050405020304" pitchFamily="18" charset="0"/>
              </a:rPr>
              <a:t>时，保护水平达到最高</a:t>
            </a:r>
            <a:r>
              <a:rPr lang="en-US" altLang="zh-CN" sz="2000" dirty="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因此，</a:t>
            </a:r>
            <a:r>
              <a:rPr lang="el-GR" altLang="zh-CN" sz="2000" dirty="0">
                <a:latin typeface="Times New Roman" panose="02020603050405020304" pitchFamily="18" charset="0"/>
                <a:cs typeface="Times New Roman" panose="02020603050405020304" pitchFamily="18" charset="0"/>
              </a:rPr>
              <a:t>ε</a:t>
            </a:r>
            <a:r>
              <a:rPr lang="zh-CN" altLang="en-US" sz="2000" dirty="0">
                <a:latin typeface="Times New Roman" panose="02020603050405020304" pitchFamily="18" charset="0"/>
                <a:cs typeface="Times New Roman" panose="02020603050405020304" pitchFamily="18" charset="0"/>
              </a:rPr>
              <a:t>的取值要结合具体需求来达到输出结果的安全性与可用性的平衡</a:t>
            </a:r>
            <a:r>
              <a:rPr lang="en-US" altLang="zh-CN" sz="2000" dirty="0">
                <a:latin typeface="Times New Roman" panose="02020603050405020304" pitchFamily="18" charset="0"/>
                <a:cs typeface="Times New Roman" panose="02020603050405020304" pitchFamily="18" charset="0"/>
              </a:rPr>
              <a:t>. </a:t>
            </a:r>
          </a:p>
          <a:p>
            <a:pPr marL="285750" indent="-285750" algn="just">
              <a:lnSpc>
                <a:spcPct val="150000"/>
              </a:lnSpc>
              <a:buFont typeface="Arial" panose="020B0604020202020204" pitchFamily="34" charset="0"/>
              <a:buChar char="•"/>
            </a:pPr>
            <a:endParaRPr lang="en-US" altLang="zh-C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sz="2000" b="1" dirty="0">
                <a:solidFill>
                  <a:srgbClr val="C00000"/>
                </a:solidFill>
                <a:latin typeface="Microsoft YaHei" panose="020B0503020204020204" pitchFamily="34" charset="-122"/>
                <a:ea typeface="Microsoft YaHei" panose="020B0503020204020204" pitchFamily="34" charset="-122"/>
              </a:rPr>
              <a:t>需求</a:t>
            </a:r>
            <a:r>
              <a:rPr lang="zh-CN" altLang="en-US" sz="2000" dirty="0">
                <a:latin typeface="Microsoft YaHei" panose="020B0503020204020204" pitchFamily="34" charset="-122"/>
                <a:ea typeface="Microsoft YaHei" panose="020B0503020204020204" pitchFamily="34" charset="-122"/>
              </a:rPr>
              <a:t>：一个复杂的隐私保护问题通常需要多次应用差分隐私保护算法才能得以解决</a:t>
            </a:r>
            <a:r>
              <a:rPr lang="en-US" altLang="zh-CN" sz="2000" dirty="0">
                <a:latin typeface="Microsoft YaHei" panose="020B0503020204020204" pitchFamily="34" charset="-122"/>
                <a:ea typeface="Microsoft YaHei" panose="020B0503020204020204" pitchFamily="34" charset="-122"/>
              </a:rPr>
              <a:t>.</a:t>
            </a:r>
            <a:r>
              <a:rPr lang="zh-CN" altLang="en-US" sz="2000" dirty="0">
                <a:latin typeface="Microsoft YaHei" panose="020B0503020204020204" pitchFamily="34" charset="-122"/>
                <a:ea typeface="Microsoft YaHei" panose="020B0503020204020204" pitchFamily="34" charset="-122"/>
              </a:rPr>
              <a:t>在这种情况下，为了保证整个过程的隐私保护水平控制在给定的预算</a:t>
            </a:r>
            <a:r>
              <a:rPr lang="el-GR" altLang="zh-CN" sz="2000" dirty="0">
                <a:latin typeface="Microsoft YaHei" panose="020B0503020204020204" pitchFamily="34" charset="-122"/>
                <a:ea typeface="Microsoft YaHei" panose="020B0503020204020204" pitchFamily="34" charset="-122"/>
              </a:rPr>
              <a:t>ε</a:t>
            </a:r>
            <a:r>
              <a:rPr lang="zh-CN" altLang="en-US" sz="2000" dirty="0">
                <a:latin typeface="Microsoft YaHei" panose="020B0503020204020204" pitchFamily="34" charset="-122"/>
                <a:ea typeface="Microsoft YaHei" panose="020B0503020204020204" pitchFamily="34" charset="-122"/>
              </a:rPr>
              <a:t>之内，需要合理地将全部预算分配到整个算法的各个步骤中。 </a:t>
            </a:r>
            <a:endParaRPr lang="en-US"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5754943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694E89D-F990-2745-B152-7F9D8259950C}"/>
              </a:ext>
            </a:extLst>
          </p:cNvPr>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差分隐私：隐私保护预算 </a:t>
            </a:r>
          </a:p>
        </p:txBody>
      </p:sp>
      <p:pic>
        <p:nvPicPr>
          <p:cNvPr id="3" name="图片 2">
            <a:extLst>
              <a:ext uri="{FF2B5EF4-FFF2-40B4-BE49-F238E27FC236}">
                <a16:creationId xmlns:a16="http://schemas.microsoft.com/office/drawing/2014/main" id="{5B9538F4-1527-D842-A170-136BA0289D5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11790" y="3313838"/>
            <a:ext cx="6968420" cy="2834250"/>
          </a:xfrm>
          <a:prstGeom prst="rect">
            <a:avLst/>
          </a:prstGeom>
        </p:spPr>
      </p:pic>
      <p:sp>
        <p:nvSpPr>
          <p:cNvPr id="5" name="矩形 4">
            <a:extLst>
              <a:ext uri="{FF2B5EF4-FFF2-40B4-BE49-F238E27FC236}">
                <a16:creationId xmlns:a16="http://schemas.microsoft.com/office/drawing/2014/main" id="{F8F727FA-6A02-8947-8F36-80F5EC9487B5}"/>
              </a:ext>
            </a:extLst>
          </p:cNvPr>
          <p:cNvSpPr/>
          <p:nvPr/>
        </p:nvSpPr>
        <p:spPr>
          <a:xfrm>
            <a:off x="389670" y="987228"/>
            <a:ext cx="11141930" cy="2092881"/>
          </a:xfrm>
          <a:prstGeom prst="rect">
            <a:avLst/>
          </a:prstGeom>
        </p:spPr>
        <p:txBody>
          <a:bodyPr wrap="square">
            <a:spAutoFit/>
          </a:bodyPr>
          <a:lstStyle/>
          <a:p>
            <a:pPr marL="342900" indent="-342900" algn="just">
              <a:spcAft>
                <a:spcPts val="1200"/>
              </a:spcAft>
              <a:buFont typeface="Arial" panose="020B0604020202020204" pitchFamily="34" charset="0"/>
              <a:buChar char="•"/>
            </a:pPr>
            <a:r>
              <a:rPr lang="zh-CN" altLang="en-US" sz="20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序列组合性</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：设有算法 </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Microsoft YaHei" panose="020B0503020204020204" pitchFamily="34" charset="-122"/>
                <a:cs typeface="Times New Roman" panose="02020603050405020304" pitchFamily="18" charset="0"/>
              </a:rPr>
              <a:t>n</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，其隐私保护预算分别为</a:t>
            </a:r>
            <a:r>
              <a:rPr lang="el-GR" altLang="zh-CN" sz="2000" dirty="0">
                <a:latin typeface="Times New Roman" panose="02020603050405020304" pitchFamily="18" charset="0"/>
                <a:ea typeface="Microsoft YaHei" panose="020B0503020204020204" pitchFamily="34" charset="-122"/>
                <a:cs typeface="Times New Roman" panose="02020603050405020304" pitchFamily="18" charset="0"/>
              </a:rPr>
              <a:t>ε</a:t>
            </a:r>
            <a:r>
              <a:rPr lang="el-GR" altLang="zh-CN" sz="20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l-GR" altLang="zh-CN" sz="2000" dirty="0">
                <a:latin typeface="Times New Roman" panose="02020603050405020304" pitchFamily="18" charset="0"/>
                <a:ea typeface="Microsoft YaHei" panose="020B0503020204020204" pitchFamily="34" charset="-122"/>
                <a:cs typeface="Times New Roman" panose="02020603050405020304" pitchFamily="18" charset="0"/>
              </a:rPr>
              <a:t> </a:t>
            </a:r>
            <a:r>
              <a:rPr lang="zh-CN" altLang="el-GR"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l-GR" altLang="zh-CN" sz="2000" dirty="0">
                <a:latin typeface="Times New Roman" panose="02020603050405020304" pitchFamily="18" charset="0"/>
                <a:ea typeface="Microsoft YaHei" panose="020B0503020204020204" pitchFamily="34" charset="-122"/>
                <a:cs typeface="Times New Roman" panose="02020603050405020304" pitchFamily="18" charset="0"/>
              </a:rPr>
              <a:t>ε</a:t>
            </a:r>
            <a:r>
              <a:rPr lang="el-GR" altLang="zh-CN" sz="20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l-GR" altLang="zh-CN" sz="2000" dirty="0">
                <a:latin typeface="Times New Roman" panose="02020603050405020304" pitchFamily="18" charset="0"/>
                <a:ea typeface="Microsoft YaHei" panose="020B0503020204020204" pitchFamily="34" charset="-122"/>
                <a:cs typeface="Times New Roman" panose="02020603050405020304" pitchFamily="18" charset="0"/>
              </a:rPr>
              <a:t> </a:t>
            </a:r>
            <a:r>
              <a:rPr lang="zh-CN" altLang="el-GR"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l-GR" altLang="zh-CN" sz="2000" dirty="0">
                <a:latin typeface="Times New Roman" panose="02020603050405020304" pitchFamily="18" charset="0"/>
                <a:ea typeface="Microsoft YaHei" panose="020B0503020204020204" pitchFamily="34" charset="-122"/>
                <a:cs typeface="Times New Roman" panose="02020603050405020304" pitchFamily="18" charset="0"/>
              </a:rPr>
              <a:t>... </a:t>
            </a:r>
            <a:r>
              <a:rPr lang="zh-CN" altLang="el-GR"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l-GR" altLang="zh-CN" sz="2000" dirty="0">
                <a:latin typeface="Times New Roman" panose="02020603050405020304" pitchFamily="18" charset="0"/>
                <a:ea typeface="Microsoft YaHei" panose="020B0503020204020204" pitchFamily="34" charset="-122"/>
                <a:cs typeface="Times New Roman" panose="02020603050405020304" pitchFamily="18" charset="0"/>
              </a:rPr>
              <a:t>ε</a:t>
            </a:r>
            <a:r>
              <a:rPr lang="en-US" altLang="zh-CN" sz="2000" baseline="-25000" dirty="0">
                <a:latin typeface="Times New Roman" panose="02020603050405020304" pitchFamily="18" charset="0"/>
                <a:ea typeface="Microsoft YaHei" panose="020B0503020204020204" pitchFamily="34" charset="-122"/>
                <a:cs typeface="Times New Roman" panose="02020603050405020304" pitchFamily="18" charset="0"/>
              </a:rPr>
              <a:t>n </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，那么对于 同一数据集 </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D </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，由这些算法构成的组合算法</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M(M</a:t>
            </a:r>
            <a:r>
              <a:rPr lang="en-US" altLang="zh-CN" sz="20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(D )</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(D )</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Microsoft YaHei" panose="020B0503020204020204" pitchFamily="34" charset="-122"/>
                <a:cs typeface="Times New Roman" panose="02020603050405020304" pitchFamily="18" charset="0"/>
              </a:rPr>
              <a:t>n</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(D))</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 提供 </a:t>
            </a:r>
            <a:r>
              <a:rPr lang="el-GR" altLang="zh-CN" sz="2000" dirty="0">
                <a:latin typeface="Times New Roman" panose="02020603050405020304" pitchFamily="18" charset="0"/>
                <a:ea typeface="Microsoft YaHei" panose="020B0503020204020204" pitchFamily="34" charset="-122"/>
                <a:cs typeface="Times New Roman" panose="02020603050405020304" pitchFamily="18" charset="0"/>
              </a:rPr>
              <a:t>ε</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差分隐私 保护</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 </a:t>
            </a:r>
            <a:r>
              <a:rPr lang="el-GR" altLang="zh-CN" sz="2000" dirty="0">
                <a:latin typeface="Times New Roman" panose="02020603050405020304" pitchFamily="18" charset="0"/>
                <a:ea typeface="Microsoft YaHei" panose="020B0503020204020204" pitchFamily="34" charset="-122"/>
                <a:cs typeface="Times New Roman" panose="02020603050405020304" pitchFamily="18" charset="0"/>
              </a:rPr>
              <a:t>ε</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l-GR" altLang="zh-CN" sz="2000" dirty="0">
                <a:latin typeface="Times New Roman" panose="02020603050405020304" pitchFamily="18" charset="0"/>
                <a:ea typeface="Microsoft YaHei" panose="020B0503020204020204" pitchFamily="34" charset="-122"/>
                <a:cs typeface="Times New Roman" panose="02020603050405020304" pitchFamily="18" charset="0"/>
              </a:rPr>
              <a:t> ε</a:t>
            </a:r>
            <a:r>
              <a:rPr lang="en-US" altLang="zh-CN" sz="2000" i="1" baseline="-25000" dirty="0" err="1">
                <a:latin typeface="Times New Roman" panose="02020603050405020304" pitchFamily="18" charset="0"/>
                <a:ea typeface="Microsoft YaHei" panose="020B0503020204020204" pitchFamily="34" charset="-122"/>
                <a:cs typeface="Times New Roman" panose="02020603050405020304" pitchFamily="18" charset="0"/>
              </a:rPr>
              <a:t>i</a:t>
            </a:r>
            <a:endParaRPr lang="en-US" altLang="zh-CN" sz="2000" i="1" baseline="-25000" dirty="0">
              <a:latin typeface="Times New Roman" panose="02020603050405020304" pitchFamily="18" charset="0"/>
              <a:ea typeface="Microsoft YaHei" panose="020B0503020204020204" pitchFamily="34" charset="-122"/>
              <a:cs typeface="Times New Roman" panose="02020603050405020304" pitchFamily="18" charset="0"/>
            </a:endParaRPr>
          </a:p>
          <a:p>
            <a:pPr marL="342900" indent="-342900" algn="just">
              <a:spcAft>
                <a:spcPts val="1200"/>
              </a:spcAft>
              <a:buFont typeface="Arial" panose="020B0604020202020204" pitchFamily="34" charset="0"/>
              <a:buChar char="•"/>
            </a:pPr>
            <a:r>
              <a:rPr lang="zh-CN" altLang="en-US" sz="2000" b="1" dirty="0">
                <a:solidFill>
                  <a:srgbClr val="C00000"/>
                </a:solidFill>
                <a:latin typeface="Times New Roman" panose="02020603050405020304" pitchFamily="18" charset="0"/>
                <a:ea typeface="Microsoft YaHei" panose="020B0503020204020204" pitchFamily="34" charset="-122"/>
                <a:cs typeface="Times New Roman" panose="02020603050405020304" pitchFamily="18" charset="0"/>
              </a:rPr>
              <a:t>并行组合性</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：设有算法 </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Microsoft YaHei" panose="020B0503020204020204" pitchFamily="34" charset="-122"/>
                <a:cs typeface="Times New Roman" panose="02020603050405020304" pitchFamily="18" charset="0"/>
              </a:rPr>
              <a:t>n</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，其隐私保护预算分别为</a:t>
            </a:r>
            <a:r>
              <a:rPr lang="el-GR" altLang="zh-CN" sz="2000" dirty="0">
                <a:latin typeface="Times New Roman" panose="02020603050405020304" pitchFamily="18" charset="0"/>
                <a:ea typeface="Microsoft YaHei" panose="020B0503020204020204" pitchFamily="34" charset="-122"/>
                <a:cs typeface="Times New Roman" panose="02020603050405020304" pitchFamily="18" charset="0"/>
              </a:rPr>
              <a:t>ε</a:t>
            </a:r>
            <a:r>
              <a:rPr lang="el-GR" altLang="zh-CN" sz="20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l-GR" altLang="zh-CN" sz="2000" dirty="0">
                <a:latin typeface="Times New Roman" panose="02020603050405020304" pitchFamily="18" charset="0"/>
                <a:ea typeface="Microsoft YaHei" panose="020B0503020204020204" pitchFamily="34" charset="-122"/>
                <a:cs typeface="Times New Roman" panose="02020603050405020304" pitchFamily="18" charset="0"/>
              </a:rPr>
              <a:t> </a:t>
            </a:r>
            <a:r>
              <a:rPr lang="zh-CN" altLang="el-GR"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l-GR" altLang="zh-CN" sz="2000" dirty="0">
                <a:latin typeface="Times New Roman" panose="02020603050405020304" pitchFamily="18" charset="0"/>
                <a:ea typeface="Microsoft YaHei" panose="020B0503020204020204" pitchFamily="34" charset="-122"/>
                <a:cs typeface="Times New Roman" panose="02020603050405020304" pitchFamily="18" charset="0"/>
              </a:rPr>
              <a:t>ε</a:t>
            </a:r>
            <a:r>
              <a:rPr lang="el-GR" altLang="zh-CN" sz="20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l-GR" altLang="zh-CN" sz="2000" dirty="0">
                <a:latin typeface="Times New Roman" panose="02020603050405020304" pitchFamily="18" charset="0"/>
                <a:ea typeface="Microsoft YaHei" panose="020B0503020204020204" pitchFamily="34" charset="-122"/>
                <a:cs typeface="Times New Roman" panose="02020603050405020304" pitchFamily="18" charset="0"/>
              </a:rPr>
              <a:t> </a:t>
            </a:r>
            <a:r>
              <a:rPr lang="zh-CN" altLang="el-GR"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l-GR" altLang="zh-CN" sz="2000" dirty="0">
                <a:latin typeface="Times New Roman" panose="02020603050405020304" pitchFamily="18" charset="0"/>
                <a:ea typeface="Microsoft YaHei" panose="020B0503020204020204" pitchFamily="34" charset="-122"/>
                <a:cs typeface="Times New Roman" panose="02020603050405020304" pitchFamily="18" charset="0"/>
              </a:rPr>
              <a:t>... </a:t>
            </a:r>
            <a:r>
              <a:rPr lang="zh-CN" altLang="el-GR"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l-GR" altLang="zh-CN" sz="2000" dirty="0">
                <a:latin typeface="Times New Roman" panose="02020603050405020304" pitchFamily="18" charset="0"/>
                <a:ea typeface="Microsoft YaHei" panose="020B0503020204020204" pitchFamily="34" charset="-122"/>
                <a:cs typeface="Times New Roman" panose="02020603050405020304" pitchFamily="18" charset="0"/>
              </a:rPr>
              <a:t>ε</a:t>
            </a:r>
            <a:r>
              <a:rPr lang="en-US" altLang="zh-CN" sz="2000" baseline="-25000" dirty="0">
                <a:latin typeface="Times New Roman" panose="02020603050405020304" pitchFamily="18" charset="0"/>
                <a:ea typeface="Microsoft YaHei" panose="020B0503020204020204" pitchFamily="34" charset="-122"/>
                <a:cs typeface="Times New Roman" panose="02020603050405020304" pitchFamily="18" charset="0"/>
              </a:rPr>
              <a:t>n </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，那么对于 不相交的数据集</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D</a:t>
            </a:r>
            <a:r>
              <a:rPr lang="en-US" altLang="zh-CN" sz="20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D</a:t>
            </a:r>
            <a:r>
              <a:rPr lang="en-US" altLang="zh-CN" sz="20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Microsoft YaHei" panose="020B0503020204020204" pitchFamily="34" charset="-122"/>
                <a:cs typeface="Times New Roman" panose="02020603050405020304" pitchFamily="18" charset="0"/>
              </a:rPr>
              <a:t>D</a:t>
            </a:r>
            <a:r>
              <a:rPr lang="en-US" altLang="zh-CN" sz="2000" baseline="-25000" dirty="0" err="1">
                <a:latin typeface="Times New Roman" panose="02020603050405020304" pitchFamily="18" charset="0"/>
                <a:ea typeface="Microsoft YaHei" panose="020B0503020204020204" pitchFamily="34" charset="-122"/>
                <a:cs typeface="Times New Roman" panose="02020603050405020304" pitchFamily="18" charset="0"/>
              </a:rPr>
              <a:t>n</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，由这些算法构成的组合算法 </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 (M</a:t>
            </a:r>
            <a:r>
              <a:rPr lang="en-US" altLang="zh-CN" sz="20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(D</a:t>
            </a:r>
            <a:r>
              <a:rPr lang="en-US" altLang="zh-CN" sz="2000" baseline="-25000" dirty="0">
                <a:latin typeface="Times New Roman" panose="02020603050405020304" pitchFamily="18" charset="0"/>
                <a:ea typeface="Microsoft YaHei" panose="020B0503020204020204" pitchFamily="34" charset="-122"/>
                <a:cs typeface="Times New Roman" panose="02020603050405020304" pitchFamily="18" charset="0"/>
              </a:rPr>
              <a:t>1</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 </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(D</a:t>
            </a:r>
            <a:r>
              <a:rPr lang="en-US" altLang="zh-CN" sz="2000" baseline="-25000" dirty="0">
                <a:latin typeface="Times New Roman" panose="02020603050405020304" pitchFamily="18" charset="0"/>
                <a:ea typeface="Microsoft YaHei" panose="020B0503020204020204" pitchFamily="34" charset="-122"/>
                <a:cs typeface="Times New Roman" panose="02020603050405020304" pitchFamily="18" charset="0"/>
              </a:rPr>
              <a:t>2</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 </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M</a:t>
            </a:r>
            <a:r>
              <a:rPr lang="en-US" altLang="zh-CN" sz="2000" baseline="-25000" dirty="0">
                <a:latin typeface="Times New Roman" panose="02020603050405020304" pitchFamily="18" charset="0"/>
                <a:ea typeface="Microsoft YaHei" panose="020B0503020204020204" pitchFamily="34" charset="-122"/>
                <a:cs typeface="Times New Roman" panose="02020603050405020304" pitchFamily="18" charset="0"/>
              </a:rPr>
              <a:t>n</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a:t>
            </a:r>
            <a:r>
              <a:rPr lang="en-US" altLang="zh-CN" sz="2000" dirty="0" err="1">
                <a:latin typeface="Times New Roman" panose="02020603050405020304" pitchFamily="18" charset="0"/>
                <a:ea typeface="Microsoft YaHei" panose="020B0503020204020204" pitchFamily="34" charset="-122"/>
                <a:cs typeface="Times New Roman" panose="02020603050405020304" pitchFamily="18" charset="0"/>
              </a:rPr>
              <a:t>D</a:t>
            </a:r>
            <a:r>
              <a:rPr lang="en-US" altLang="zh-CN" sz="2000" baseline="-25000" dirty="0" err="1">
                <a:latin typeface="Times New Roman" panose="02020603050405020304" pitchFamily="18" charset="0"/>
                <a:ea typeface="Microsoft YaHei" panose="020B0503020204020204" pitchFamily="34" charset="-122"/>
                <a:cs typeface="Times New Roman" panose="02020603050405020304" pitchFamily="18" charset="0"/>
              </a:rPr>
              <a:t>n</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提供 </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max(</a:t>
            </a:r>
            <a:r>
              <a:rPr lang="el-GR" altLang="zh-CN" sz="2000" dirty="0">
                <a:latin typeface="Times New Roman" panose="02020603050405020304" pitchFamily="18" charset="0"/>
                <a:ea typeface="Microsoft YaHei" panose="020B0503020204020204" pitchFamily="34" charset="-122"/>
                <a:cs typeface="Times New Roman" panose="02020603050405020304" pitchFamily="18" charset="0"/>
              </a:rPr>
              <a:t>ε</a:t>
            </a:r>
            <a:r>
              <a:rPr lang="en-US" altLang="zh-CN" sz="2000" i="1" baseline="-25000" dirty="0" err="1">
                <a:latin typeface="Times New Roman" panose="02020603050405020304" pitchFamily="18" charset="0"/>
                <a:ea typeface="Microsoft YaHei" panose="020B0503020204020204" pitchFamily="34" charset="-122"/>
                <a:cs typeface="Times New Roman" panose="02020603050405020304" pitchFamily="18" charset="0"/>
              </a:rPr>
              <a:t>i</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a:t>
            </a:r>
            <a:r>
              <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rPr>
              <a:t>差分隐私保护 </a:t>
            </a:r>
            <a:r>
              <a:rPr lang="en-US" altLang="zh-CN" sz="2000" dirty="0">
                <a:latin typeface="Times New Roman" panose="02020603050405020304" pitchFamily="18" charset="0"/>
                <a:ea typeface="Microsoft YaHei" panose="020B0503020204020204" pitchFamily="34" charset="-122"/>
                <a:cs typeface="Times New Roman" panose="02020603050405020304" pitchFamily="18" charset="0"/>
              </a:rPr>
              <a:t>. </a:t>
            </a:r>
            <a:endParaRPr lang="zh-CN" altLang="en-US" sz="2000" dirty="0">
              <a:latin typeface="Times New Roman" panose="02020603050405020304" pitchFamily="18" charset="0"/>
              <a:ea typeface="Microsoft YaHei"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58362189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694E89D-F990-2745-B152-7F9D8259950C}"/>
              </a:ext>
            </a:extLst>
          </p:cNvPr>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差分隐私：例子 </a:t>
            </a:r>
          </a:p>
        </p:txBody>
      </p:sp>
      <p:pic>
        <p:nvPicPr>
          <p:cNvPr id="6" name="图片 5">
            <a:extLst>
              <a:ext uri="{FF2B5EF4-FFF2-40B4-BE49-F238E27FC236}">
                <a16:creationId xmlns:a16="http://schemas.microsoft.com/office/drawing/2014/main" id="{282145FF-1C98-7E4A-88CD-9B28FF9D3EE4}"/>
              </a:ext>
            </a:extLst>
          </p:cNvPr>
          <p:cNvPicPr>
            <a:picLocks noChangeAspect="1"/>
          </p:cNvPicPr>
          <p:nvPr/>
        </p:nvPicPr>
        <p:blipFill>
          <a:blip r:embed="rId3"/>
          <a:stretch>
            <a:fillRect/>
          </a:stretch>
        </p:blipFill>
        <p:spPr>
          <a:xfrm>
            <a:off x="2526413" y="1451489"/>
            <a:ext cx="7528843" cy="4686542"/>
          </a:xfrm>
          <a:prstGeom prst="rect">
            <a:avLst/>
          </a:prstGeom>
        </p:spPr>
      </p:pic>
      <p:sp>
        <p:nvSpPr>
          <p:cNvPr id="7" name="矩形 6">
            <a:extLst>
              <a:ext uri="{FF2B5EF4-FFF2-40B4-BE49-F238E27FC236}">
                <a16:creationId xmlns:a16="http://schemas.microsoft.com/office/drawing/2014/main" id="{B651B460-454E-E64F-9F61-EBF791949189}"/>
              </a:ext>
            </a:extLst>
          </p:cNvPr>
          <p:cNvSpPr/>
          <p:nvPr/>
        </p:nvSpPr>
        <p:spPr>
          <a:xfrm>
            <a:off x="389670" y="1026925"/>
            <a:ext cx="7082444" cy="400110"/>
          </a:xfrm>
          <a:prstGeom prst="rect">
            <a:avLst/>
          </a:prstGeom>
        </p:spPr>
        <p:txBody>
          <a:bodyPr wrap="square">
            <a:spAutoFit/>
          </a:bodyPr>
          <a:lstStyle/>
          <a:p>
            <a:r>
              <a:rPr lang="zh-CN" altLang="en-US" sz="2000" dirty="0">
                <a:solidFill>
                  <a:srgbClr val="2B2B2B"/>
                </a:solidFill>
                <a:latin typeface="+mn-ea"/>
              </a:rPr>
              <a:t>无论查询是什么，两个相邻的数据库返回的结果总是近似的</a:t>
            </a:r>
            <a:r>
              <a:rPr lang="zh-CN" altLang="en-US" dirty="0">
                <a:solidFill>
                  <a:srgbClr val="2B2B2B"/>
                </a:solidFill>
                <a:latin typeface="simsun" panose="02010600030101010101" pitchFamily="2" charset="-122"/>
                <a:ea typeface="simsun" panose="02010600030101010101" pitchFamily="2" charset="-122"/>
              </a:rPr>
              <a:t>。</a:t>
            </a:r>
            <a:endParaRPr lang="zh-CN" altLang="en-US" dirty="0"/>
          </a:p>
        </p:txBody>
      </p:sp>
    </p:spTree>
    <p:extLst>
      <p:ext uri="{BB962C8B-B14F-4D97-AF65-F5344CB8AC3E}">
        <p14:creationId xmlns:p14="http://schemas.microsoft.com/office/powerpoint/2010/main" val="238297233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694E89D-F990-2745-B152-7F9D8259950C}"/>
              </a:ext>
            </a:extLst>
          </p:cNvPr>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差分隐私：例子 </a:t>
            </a:r>
          </a:p>
        </p:txBody>
      </p:sp>
      <p:sp>
        <p:nvSpPr>
          <p:cNvPr id="2" name="矩形 1">
            <a:extLst>
              <a:ext uri="{FF2B5EF4-FFF2-40B4-BE49-F238E27FC236}">
                <a16:creationId xmlns:a16="http://schemas.microsoft.com/office/drawing/2014/main" id="{00A1C7AE-3A60-0840-96FF-72FDE60DBA9D}"/>
              </a:ext>
            </a:extLst>
          </p:cNvPr>
          <p:cNvSpPr/>
          <p:nvPr/>
        </p:nvSpPr>
        <p:spPr>
          <a:xfrm>
            <a:off x="389669" y="1150501"/>
            <a:ext cx="11640405" cy="1477328"/>
          </a:xfrm>
          <a:prstGeom prst="rect">
            <a:avLst/>
          </a:prstGeom>
        </p:spPr>
        <p:txBody>
          <a:bodyPr wrap="square">
            <a:spAutoFit/>
          </a:bodyPr>
          <a:lstStyle/>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数据集为用户提供统计查询服务</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例如计数查询</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，但不能泄露具体记录的值。</a:t>
            </a:r>
            <a:endParaRPr lang="en-US" altLang="zh-CN" dirty="0">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设用户输入参数 </a:t>
            </a:r>
            <a:r>
              <a:rPr lang="en-US" altLang="zh-CN" i="1" dirty="0">
                <a:latin typeface="Times New Roman" panose="02020603050405020304" pitchFamily="18" charset="0"/>
                <a:cs typeface="Times New Roman" panose="02020603050405020304" pitchFamily="18" charset="0"/>
              </a:rPr>
              <a:t>S</a:t>
            </a:r>
            <a:r>
              <a:rPr lang="en-US" altLang="zh-CN" i="1" baseline="-25000" dirty="0">
                <a:latin typeface="Times New Roman" panose="02020603050405020304" pitchFamily="18" charset="0"/>
                <a:cs typeface="Times New Roman" panose="02020603050405020304" pitchFamily="18" charset="0"/>
              </a:rPr>
              <a:t>i</a:t>
            </a:r>
            <a:r>
              <a:rPr lang="en-US" altLang="zh-CN" i="1"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调用查询函数 </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i</a:t>
            </a:r>
            <a:r>
              <a:rPr lang="en-US" altLang="zh-CN" i="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 = count(</a:t>
            </a:r>
            <a:r>
              <a:rPr lang="en-US" altLang="zh-CN" i="1"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来得到数据集前</a:t>
            </a:r>
            <a:r>
              <a:rPr lang="en-US" altLang="zh-CN" i="1" dirty="0" err="1">
                <a:latin typeface="Times New Roman" panose="02020603050405020304" pitchFamily="18" charset="0"/>
                <a:cs typeface="Times New Roman" panose="02020603050405020304" pitchFamily="18" charset="0"/>
              </a:rPr>
              <a:t>i</a:t>
            </a:r>
            <a:r>
              <a:rPr lang="zh-CN" altLang="en-US" dirty="0">
                <a:latin typeface="Times New Roman" panose="02020603050405020304" pitchFamily="18" charset="0"/>
                <a:cs typeface="Times New Roman" panose="02020603050405020304" pitchFamily="18" charset="0"/>
              </a:rPr>
              <a:t>行中满足“诊断结果”</a:t>
            </a:r>
            <a:r>
              <a:rPr lang="en-US" altLang="zh-CN" dirty="0">
                <a:latin typeface="Times New Roman" panose="02020603050405020304" pitchFamily="18" charset="0"/>
                <a:cs typeface="Times New Roman" panose="02020603050405020304" pitchFamily="18" charset="0"/>
              </a:rPr>
              <a:t>=1</a:t>
            </a:r>
            <a:r>
              <a:rPr lang="zh-CN" altLang="en-US" dirty="0">
                <a:latin typeface="Times New Roman" panose="02020603050405020304" pitchFamily="18" charset="0"/>
                <a:cs typeface="Times New Roman" panose="02020603050405020304" pitchFamily="18" charset="0"/>
              </a:rPr>
              <a:t>的记录数量，并将函数值反馈给用户</a:t>
            </a:r>
            <a:r>
              <a:rPr lang="en-US" altLang="zh-CN" dirty="0">
                <a:latin typeface="Times New Roman" panose="02020603050405020304" pitchFamily="18" charset="0"/>
                <a:cs typeface="Times New Roman" panose="02020603050405020304" pitchFamily="18" charset="0"/>
              </a:rPr>
              <a:t>.</a:t>
            </a:r>
          </a:p>
          <a:p>
            <a:pPr marL="285750" indent="-285750">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假设攻击者欲推测 </a:t>
            </a:r>
            <a:r>
              <a:rPr lang="en-US" altLang="zh-CN" dirty="0">
                <a:latin typeface="Times New Roman" panose="02020603050405020304" pitchFamily="18" charset="0"/>
                <a:cs typeface="Times New Roman" panose="02020603050405020304" pitchFamily="18" charset="0"/>
              </a:rPr>
              <a:t>Alice</a:t>
            </a:r>
            <a:r>
              <a:rPr lang="zh-CN" altLang="en-US" dirty="0">
                <a:latin typeface="Times New Roman" panose="02020603050405020304" pitchFamily="18" charset="0"/>
                <a:cs typeface="Times New Roman" panose="02020603050405020304" pitchFamily="18" charset="0"/>
              </a:rPr>
              <a:t>是否患有癌症，并且知道 </a:t>
            </a:r>
            <a:r>
              <a:rPr lang="en-US" altLang="zh-CN" dirty="0">
                <a:latin typeface="Times New Roman" panose="02020603050405020304" pitchFamily="18" charset="0"/>
                <a:cs typeface="Times New Roman" panose="02020603050405020304" pitchFamily="18" charset="0"/>
              </a:rPr>
              <a:t>Alice </a:t>
            </a:r>
            <a:r>
              <a:rPr lang="zh-CN" altLang="en-US" dirty="0">
                <a:latin typeface="Times New Roman" panose="02020603050405020304" pitchFamily="18" charset="0"/>
                <a:cs typeface="Times New Roman" panose="02020603050405020304" pitchFamily="18" charset="0"/>
              </a:rPr>
              <a:t>在数据集的第</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行，那么可以用 </a:t>
            </a:r>
            <a:r>
              <a:rPr lang="en-US" altLang="zh-CN" dirty="0">
                <a:latin typeface="Times New Roman" panose="02020603050405020304" pitchFamily="18" charset="0"/>
                <a:cs typeface="Times New Roman" panose="02020603050405020304" pitchFamily="18" charset="0"/>
              </a:rPr>
              <a:t>count(5)-count(4)=1</a:t>
            </a:r>
            <a:r>
              <a:rPr lang="zh-CN" altLang="en-US" dirty="0">
                <a:latin typeface="Times New Roman" panose="02020603050405020304" pitchFamily="18" charset="0"/>
                <a:cs typeface="Times New Roman" panose="02020603050405020304" pitchFamily="18" charset="0"/>
              </a:rPr>
              <a:t>来推出正确的结果 </a:t>
            </a:r>
            <a:r>
              <a:rPr lang="en-US" altLang="zh-CN" dirty="0">
                <a:latin typeface="Times New Roman" panose="02020603050405020304" pitchFamily="18" charset="0"/>
                <a:cs typeface="Times New Roman" panose="02020603050405020304" pitchFamily="18" charset="0"/>
              </a:rPr>
              <a:t>. </a:t>
            </a:r>
            <a:endParaRPr lang="zh-CN" altLang="en-US" dirty="0">
              <a:latin typeface="Times New Roman" panose="02020603050405020304" pitchFamily="18" charset="0"/>
              <a:cs typeface="Times New Roman" panose="02020603050405020304" pitchFamily="18" charset="0"/>
            </a:endParaRPr>
          </a:p>
        </p:txBody>
      </p:sp>
      <p:pic>
        <p:nvPicPr>
          <p:cNvPr id="5" name="图片 4">
            <a:extLst>
              <a:ext uri="{FF2B5EF4-FFF2-40B4-BE49-F238E27FC236}">
                <a16:creationId xmlns:a16="http://schemas.microsoft.com/office/drawing/2014/main" id="{ED76CEE1-0133-DE46-B25B-0D4E3CA84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84687" y="2552700"/>
            <a:ext cx="3605766" cy="2090738"/>
          </a:xfrm>
          <a:prstGeom prst="rect">
            <a:avLst/>
          </a:prstGeom>
        </p:spPr>
      </p:pic>
      <p:sp>
        <p:nvSpPr>
          <p:cNvPr id="8" name="矩形 7">
            <a:extLst>
              <a:ext uri="{FF2B5EF4-FFF2-40B4-BE49-F238E27FC236}">
                <a16:creationId xmlns:a16="http://schemas.microsoft.com/office/drawing/2014/main" id="{8CD3EA1D-8F2A-A742-928B-5ADE6EEB947B}"/>
              </a:ext>
            </a:extLst>
          </p:cNvPr>
          <p:cNvSpPr/>
          <p:nvPr/>
        </p:nvSpPr>
        <p:spPr>
          <a:xfrm>
            <a:off x="389669" y="4657726"/>
            <a:ext cx="11454670" cy="1508105"/>
          </a:xfrm>
          <a:prstGeom prst="rect">
            <a:avLst/>
          </a:prstGeom>
        </p:spPr>
        <p:txBody>
          <a:bodyPr wrap="square">
            <a:spAutoFit/>
          </a:bodyPr>
          <a:lstStyle/>
          <a:p>
            <a:pPr marL="285750" indent="-285750" algn="just">
              <a:spcAft>
                <a:spcPts val="1200"/>
              </a:spcAft>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如果</a:t>
            </a:r>
            <a:r>
              <a:rPr lang="en-US" altLang="zh-CN" i="1" dirty="0">
                <a:latin typeface="Times New Roman" panose="02020603050405020304" pitchFamily="18" charset="0"/>
                <a:cs typeface="Times New Roman" panose="02020603050405020304" pitchFamily="18" charset="0"/>
              </a:rPr>
              <a:t>f</a:t>
            </a:r>
            <a:r>
              <a:rPr lang="zh-CN" altLang="en-US" dirty="0">
                <a:latin typeface="Times New Roman" panose="02020603050405020304" pitchFamily="18" charset="0"/>
                <a:cs typeface="Times New Roman" panose="02020603050405020304" pitchFamily="18" charset="0"/>
              </a:rPr>
              <a:t>是一个提供</a:t>
            </a:r>
            <a:r>
              <a:rPr lang="el-GR" altLang="zh-CN" i="1" dirty="0">
                <a:latin typeface="Times New Roman" panose="02020603050405020304" pitchFamily="18" charset="0"/>
                <a:cs typeface="Times New Roman" panose="02020603050405020304" pitchFamily="18" charset="0"/>
              </a:rPr>
              <a:t>ε</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差分隐私保护的查询函数，例如</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a:t>
            </a:r>
            <a:r>
              <a:rPr lang="en-US" altLang="zh-CN" i="1"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)=count(</a:t>
            </a:r>
            <a:r>
              <a:rPr lang="en-US" altLang="zh-CN" i="1" dirty="0" err="1">
                <a:latin typeface="Times New Roman" panose="02020603050405020304" pitchFamily="18" charset="0"/>
                <a:cs typeface="Times New Roman" panose="02020603050405020304" pitchFamily="18" charset="0"/>
              </a:rPr>
              <a:t>i</a:t>
            </a:r>
            <a:r>
              <a:rPr lang="en-US" altLang="zh-CN" dirty="0">
                <a:latin typeface="Times New Roman" panose="02020603050405020304" pitchFamily="18" charset="0"/>
                <a:cs typeface="Times New Roman" panose="02020603050405020304" pitchFamily="18" charset="0"/>
              </a:rPr>
              <a:t>)+noise</a:t>
            </a:r>
            <a:r>
              <a:rPr lang="zh-CN" altLang="en-US" dirty="0">
                <a:latin typeface="Times New Roman" panose="02020603050405020304" pitchFamily="18" charset="0"/>
                <a:cs typeface="Times New Roman" panose="02020603050405020304" pitchFamily="18" charset="0"/>
              </a:rPr>
              <a:t>，其中</a:t>
            </a:r>
            <a:r>
              <a:rPr lang="en-US" altLang="zh-CN" dirty="0">
                <a:latin typeface="Times New Roman" panose="02020603050405020304" pitchFamily="18" charset="0"/>
                <a:cs typeface="Times New Roman" panose="02020603050405020304" pitchFamily="18" charset="0"/>
              </a:rPr>
              <a:t>noise</a:t>
            </a:r>
            <a:r>
              <a:rPr lang="zh-CN" altLang="en-US" dirty="0">
                <a:latin typeface="Times New Roman" panose="02020603050405020304" pitchFamily="18" charset="0"/>
                <a:cs typeface="Times New Roman" panose="02020603050405020304" pitchFamily="18" charset="0"/>
              </a:rPr>
              <a:t>是服从某种随机分布的噪声</a:t>
            </a:r>
            <a:r>
              <a:rPr lang="en-US" altLang="zh-CN" dirty="0">
                <a:latin typeface="Times New Roman" panose="02020603050405020304" pitchFamily="18" charset="0"/>
                <a:cs typeface="Times New Roman" panose="02020603050405020304" pitchFamily="18" charset="0"/>
              </a:rPr>
              <a:t>.</a:t>
            </a:r>
          </a:p>
          <a:p>
            <a:pPr marL="285750" indent="-285750" algn="just">
              <a:spcAft>
                <a:spcPts val="1200"/>
              </a:spcAft>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假设</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(5)</a:t>
            </a:r>
            <a:r>
              <a:rPr lang="zh-CN" altLang="en-US" dirty="0">
                <a:latin typeface="Times New Roman" panose="02020603050405020304" pitchFamily="18" charset="0"/>
                <a:cs typeface="Times New Roman" panose="02020603050405020304" pitchFamily="18" charset="0"/>
              </a:rPr>
              <a:t>可能的输出来自集合</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2.5</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，那么，</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也将以几乎完全相同的概率输出</a:t>
            </a:r>
            <a:r>
              <a:rPr lang="en-US" altLang="zh-CN" dirty="0">
                <a:latin typeface="Times New Roman" panose="02020603050405020304" pitchFamily="18" charset="0"/>
                <a:cs typeface="Times New Roman" panose="02020603050405020304" pitchFamily="18" charset="0"/>
              </a:rPr>
              <a:t>{2</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2.5</a:t>
            </a:r>
            <a:r>
              <a:rPr lang="zh-CN" altLang="en-US"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3}</a:t>
            </a:r>
            <a:r>
              <a:rPr lang="zh-CN" altLang="en-US" dirty="0">
                <a:latin typeface="Times New Roman" panose="02020603050405020304" pitchFamily="18" charset="0"/>
                <a:cs typeface="Times New Roman" panose="02020603050405020304" pitchFamily="18" charset="0"/>
              </a:rPr>
              <a:t>中的任一可能的值，无法通过</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(5)-</a:t>
            </a:r>
            <a:r>
              <a:rPr lang="en-US" altLang="zh-CN" i="1" dirty="0">
                <a:latin typeface="Times New Roman" panose="02020603050405020304" pitchFamily="18" charset="0"/>
                <a:cs typeface="Times New Roman" panose="02020603050405020304" pitchFamily="18" charset="0"/>
              </a:rPr>
              <a:t>f</a:t>
            </a:r>
            <a:r>
              <a:rPr lang="en-US" altLang="zh-CN" dirty="0">
                <a:latin typeface="Times New Roman" panose="02020603050405020304" pitchFamily="18" charset="0"/>
                <a:cs typeface="Times New Roman" panose="02020603050405020304" pitchFamily="18" charset="0"/>
              </a:rPr>
              <a:t>(4)</a:t>
            </a:r>
            <a:r>
              <a:rPr lang="zh-CN" altLang="en-US" dirty="0">
                <a:latin typeface="Times New Roman" panose="02020603050405020304" pitchFamily="18" charset="0"/>
                <a:cs typeface="Times New Roman" panose="02020603050405020304" pitchFamily="18" charset="0"/>
              </a:rPr>
              <a:t>来得到想要的结果</a:t>
            </a:r>
            <a:r>
              <a:rPr lang="en-US" altLang="zh-CN" dirty="0">
                <a:latin typeface="Times New Roman" panose="02020603050405020304" pitchFamily="18" charset="0"/>
                <a:cs typeface="Times New Roman" panose="02020603050405020304" pitchFamily="18" charset="0"/>
              </a:rPr>
              <a:t>.</a:t>
            </a:r>
          </a:p>
          <a:p>
            <a:pPr marL="285750" indent="-285750" algn="just">
              <a:spcAft>
                <a:spcPts val="1200"/>
              </a:spcAft>
              <a:buFont typeface="Arial" panose="020B0604020202020204" pitchFamily="34" charset="0"/>
              <a:buChar char="•"/>
            </a:pPr>
            <a:r>
              <a:rPr lang="zh-CN" altLang="en-US" dirty="0">
                <a:latin typeface="Times New Roman" panose="02020603050405020304" pitchFamily="18" charset="0"/>
                <a:cs typeface="Times New Roman" panose="02020603050405020304" pitchFamily="18" charset="0"/>
              </a:rPr>
              <a:t>这种针对统计输出的随机化方式使得攻击者无法得到查询结果间的差异，从而能保证数据集中每个个体的安全</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367507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694E89D-F990-2745-B152-7F9D8259950C}"/>
              </a:ext>
            </a:extLst>
          </p:cNvPr>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差分隐私：随机噪声 </a:t>
            </a:r>
          </a:p>
        </p:txBody>
      </p:sp>
      <p:sp>
        <p:nvSpPr>
          <p:cNvPr id="2" name="矩形 1">
            <a:extLst>
              <a:ext uri="{FF2B5EF4-FFF2-40B4-BE49-F238E27FC236}">
                <a16:creationId xmlns:a16="http://schemas.microsoft.com/office/drawing/2014/main" id="{9EC03FA8-6257-F247-9429-0D105246B88F}"/>
              </a:ext>
            </a:extLst>
          </p:cNvPr>
          <p:cNvSpPr/>
          <p:nvPr/>
        </p:nvSpPr>
        <p:spPr>
          <a:xfrm>
            <a:off x="389669" y="1094292"/>
            <a:ext cx="11231523" cy="1323439"/>
          </a:xfrm>
          <a:prstGeom prst="rect">
            <a:avLst/>
          </a:prstGeom>
        </p:spPr>
        <p:txBody>
          <a:bodyPr wrap="square">
            <a:spAutoFit/>
          </a:bodyPr>
          <a:lstStyle/>
          <a:p>
            <a:pPr marL="342900" indent="-342900" algn="just">
              <a:buFont typeface="Arial" panose="020B0604020202020204" pitchFamily="34" charset="0"/>
              <a:buChar char="•"/>
            </a:pPr>
            <a:r>
              <a:rPr lang="zh-CN" altLang="en-US" sz="2000" dirty="0">
                <a:solidFill>
                  <a:srgbClr val="2B2B2B"/>
                </a:solidFill>
                <a:latin typeface="Times New Roman" panose="02020603050405020304" pitchFamily="18" charset="0"/>
                <a:cs typeface="Times New Roman" panose="02020603050405020304" pitchFamily="18" charset="0"/>
              </a:rPr>
              <a:t>要达到数据的差分隐私有四种方法：</a:t>
            </a:r>
            <a:r>
              <a:rPr lang="zh-CN" altLang="en-US" sz="2000" b="1" dirty="0">
                <a:solidFill>
                  <a:srgbClr val="C00000"/>
                </a:solidFill>
                <a:latin typeface="Times New Roman" panose="02020603050405020304" pitchFamily="18" charset="0"/>
                <a:cs typeface="Times New Roman" panose="02020603050405020304" pitchFamily="18" charset="0"/>
              </a:rPr>
              <a:t>输出结果变换</a:t>
            </a:r>
            <a:r>
              <a:rPr lang="zh-CN" altLang="en-US" sz="2000" dirty="0">
                <a:solidFill>
                  <a:srgbClr val="2B2B2B"/>
                </a:solidFill>
                <a:latin typeface="Times New Roman" panose="02020603050405020304" pitchFamily="18" charset="0"/>
                <a:cs typeface="Times New Roman" panose="02020603050405020304" pitchFamily="18" charset="0"/>
              </a:rPr>
              <a:t>、输入查询变换、中间值变换、抽样和聚合数据</a:t>
            </a:r>
            <a:endParaRPr lang="en-US" altLang="zh-CN" sz="2000" dirty="0">
              <a:solidFill>
                <a:srgbClr val="2B2B2B"/>
              </a:solidFill>
              <a:latin typeface="Times New Roman" panose="02020603050405020304" pitchFamily="18" charset="0"/>
              <a:cs typeface="Times New Roman" panose="02020603050405020304" pitchFamily="18" charset="0"/>
            </a:endParaRPr>
          </a:p>
          <a:p>
            <a:pPr marL="342900" indent="-342900" algn="just">
              <a:buFont typeface="Arial" panose="020B0604020202020204" pitchFamily="34" charset="0"/>
              <a:buChar char="•"/>
            </a:pPr>
            <a:r>
              <a:rPr lang="zh-CN" altLang="en-US" sz="2000" b="1" dirty="0">
                <a:solidFill>
                  <a:srgbClr val="C00000"/>
                </a:solidFill>
                <a:latin typeface="Times New Roman" panose="02020603050405020304" pitchFamily="18" charset="0"/>
                <a:cs typeface="Times New Roman" panose="02020603050405020304" pitchFamily="18" charset="0"/>
              </a:rPr>
              <a:t>输出结果变换：</a:t>
            </a:r>
            <a:r>
              <a:rPr lang="zh-CN" altLang="en-US" sz="2000" dirty="0">
                <a:solidFill>
                  <a:srgbClr val="2B2B2B"/>
                </a:solidFill>
                <a:latin typeface="Times New Roman" panose="02020603050405020304" pitchFamily="18" charset="0"/>
                <a:cs typeface="Times New Roman" panose="02020603050405020304" pitchFamily="18" charset="0"/>
              </a:rPr>
              <a:t>防止隐私泄露的重要因素是在查询结果中加噪音，对于数值的查询结果，一种常见的方法就是对结果进行数值变换</a:t>
            </a:r>
            <a:endParaRPr lang="zh-CN" altLang="en-US" sz="2000" dirty="0">
              <a:latin typeface="Times New Roman" panose="02020603050405020304" pitchFamily="18" charset="0"/>
              <a:cs typeface="Times New Roman" panose="02020603050405020304" pitchFamily="18" charset="0"/>
            </a:endParaRPr>
          </a:p>
        </p:txBody>
      </p:sp>
      <p:pic>
        <p:nvPicPr>
          <p:cNvPr id="3" name="图片 2">
            <a:extLst>
              <a:ext uri="{FF2B5EF4-FFF2-40B4-BE49-F238E27FC236}">
                <a16:creationId xmlns:a16="http://schemas.microsoft.com/office/drawing/2014/main" id="{8B00DB45-4FE7-4240-8974-334F86A77EA2}"/>
              </a:ext>
            </a:extLst>
          </p:cNvPr>
          <p:cNvPicPr>
            <a:picLocks noChangeAspect="1"/>
          </p:cNvPicPr>
          <p:nvPr/>
        </p:nvPicPr>
        <p:blipFill>
          <a:blip r:embed="rId3"/>
          <a:stretch>
            <a:fillRect/>
          </a:stretch>
        </p:blipFill>
        <p:spPr>
          <a:xfrm>
            <a:off x="3435355" y="2939596"/>
            <a:ext cx="5710960" cy="3508527"/>
          </a:xfrm>
          <a:prstGeom prst="rect">
            <a:avLst/>
          </a:prstGeom>
        </p:spPr>
      </p:pic>
    </p:spTree>
    <p:extLst>
      <p:ext uri="{BB962C8B-B14F-4D97-AF65-F5344CB8AC3E}">
        <p14:creationId xmlns:p14="http://schemas.microsoft.com/office/powerpoint/2010/main" val="4132259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8694E89D-F990-2745-B152-7F9D8259950C}"/>
              </a:ext>
            </a:extLst>
          </p:cNvPr>
          <p:cNvSpPr txBox="1"/>
          <p:nvPr/>
        </p:nvSpPr>
        <p:spPr bwMode="auto">
          <a:xfrm>
            <a:off x="389670" y="92556"/>
            <a:ext cx="118023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差分隐私 </a:t>
            </a:r>
          </a:p>
        </p:txBody>
      </p:sp>
      <p:sp>
        <p:nvSpPr>
          <p:cNvPr id="5" name="矩形 4">
            <a:extLst>
              <a:ext uri="{FF2B5EF4-FFF2-40B4-BE49-F238E27FC236}">
                <a16:creationId xmlns:a16="http://schemas.microsoft.com/office/drawing/2014/main" id="{CAB8A1C9-A71C-E845-95DE-2A3C5B01EBDE}"/>
              </a:ext>
            </a:extLst>
          </p:cNvPr>
          <p:cNvSpPr/>
          <p:nvPr/>
        </p:nvSpPr>
        <p:spPr>
          <a:xfrm>
            <a:off x="389670" y="1039196"/>
            <a:ext cx="11364526" cy="5577937"/>
          </a:xfrm>
          <a:prstGeom prst="rect">
            <a:avLst/>
          </a:prstGeom>
        </p:spPr>
        <p:txBody>
          <a:bodyPr wrap="square">
            <a:spAutoFit/>
          </a:bodyPr>
          <a:lstStyle/>
          <a:p>
            <a:pPr marL="285750" indent="-285750">
              <a:lnSpc>
                <a:spcPct val="150000"/>
              </a:lnSpc>
              <a:buFont typeface="Arial" panose="020B0604020202020204" pitchFamily="34" charset="0"/>
              <a:buChar char="•"/>
            </a:pPr>
            <a:r>
              <a:rPr lang="zh-CN" altLang="en-US" sz="2000" b="1" dirty="0">
                <a:solidFill>
                  <a:srgbClr val="C00000"/>
                </a:solidFill>
                <a:latin typeface="microsoft yahei" panose="020B0503020204020204" pitchFamily="34" charset="-122"/>
                <a:ea typeface="microsoft yahei" panose="020B0503020204020204" pitchFamily="34" charset="-122"/>
              </a:rPr>
              <a:t>优点</a:t>
            </a:r>
            <a:endParaRPr lang="en-US" altLang="zh-CN" sz="2000" b="1" dirty="0">
              <a:solidFill>
                <a:srgbClr val="C00000"/>
              </a:solidFill>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itchFamily="2" charset="2"/>
              <a:buChar char="ü"/>
            </a:pPr>
            <a:r>
              <a:rPr lang="zh-CN" altLang="en-US" sz="2000" dirty="0">
                <a:solidFill>
                  <a:srgbClr val="31424E"/>
                </a:solidFill>
                <a:latin typeface="microsoft yahei" panose="020B0503020204020204" pitchFamily="34" charset="-122"/>
                <a:ea typeface="microsoft yahei" panose="020B0503020204020204" pitchFamily="34" charset="-122"/>
              </a:rPr>
              <a:t>在数据的可用性和隐私性之间达到了平衡，使用者可以通过设定自己的“隐私预算”来调整数据的可用性和隐私性。</a:t>
            </a:r>
            <a:endParaRPr lang="en-US" altLang="zh-CN" sz="2000" dirty="0">
              <a:solidFill>
                <a:srgbClr val="31424E"/>
              </a:solidFill>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itchFamily="2" charset="2"/>
              <a:buChar char="ü"/>
            </a:pPr>
            <a:r>
              <a:rPr lang="zh-CN" altLang="en-US" sz="2000" dirty="0">
                <a:solidFill>
                  <a:srgbClr val="31424E"/>
                </a:solidFill>
                <a:latin typeface="microsoft yahei" panose="020B0503020204020204" pitchFamily="34" charset="-122"/>
                <a:ea typeface="microsoft yahei" panose="020B0503020204020204" pitchFamily="34" charset="-122"/>
              </a:rPr>
              <a:t>差分隐私用严格的数学证明度量了隐私，作为一个非常优雅的数学工具，是隐私保护的研究在未来的一个发展方向。</a:t>
            </a:r>
            <a:endParaRPr lang="en-US" altLang="zh-CN" sz="2000" dirty="0">
              <a:solidFill>
                <a:srgbClr val="31424E"/>
              </a:solidFill>
              <a:latin typeface="microsoft yahei" panose="020B0503020204020204" pitchFamily="34" charset="-122"/>
              <a:ea typeface="microsoft yahei" panose="020B0503020204020204" pitchFamily="34" charset="-122"/>
            </a:endParaRPr>
          </a:p>
          <a:p>
            <a:pPr marL="285750" indent="-285750" algn="just">
              <a:lnSpc>
                <a:spcPct val="150000"/>
              </a:lnSpc>
              <a:buFont typeface="Arial" panose="020B0604020202020204" pitchFamily="34" charset="0"/>
              <a:buChar char="•"/>
            </a:pPr>
            <a:r>
              <a:rPr lang="zh-CN" altLang="en-US" sz="2000" b="1" dirty="0">
                <a:solidFill>
                  <a:srgbClr val="C00000"/>
                </a:solidFill>
                <a:latin typeface="microsoft yahei" panose="020B0503020204020204" pitchFamily="34" charset="-122"/>
                <a:ea typeface="microsoft yahei" panose="020B0503020204020204" pitchFamily="34" charset="-122"/>
              </a:rPr>
              <a:t>缺点</a:t>
            </a:r>
            <a:endParaRPr lang="en-US" altLang="zh-CN" sz="2000" b="1" dirty="0">
              <a:solidFill>
                <a:srgbClr val="C00000"/>
              </a:solidFill>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itchFamily="2" charset="2"/>
              <a:buChar char="ü"/>
            </a:pPr>
            <a:r>
              <a:rPr lang="zh-CN" altLang="en-US" sz="2000" dirty="0">
                <a:solidFill>
                  <a:srgbClr val="31424E"/>
                </a:solidFill>
                <a:latin typeface="microsoft yahei" panose="020B0503020204020204" pitchFamily="34" charset="-122"/>
                <a:ea typeface="microsoft yahei" panose="020B0503020204020204" pitchFamily="34" charset="-122"/>
              </a:rPr>
              <a:t>差分隐私也不是万能的，其中加入噪声的很多算法需要在大量的数据集上才实用。除此之外，什么才是“隐私预算”的合理设定也是一个问题。</a:t>
            </a:r>
            <a:endParaRPr lang="en-US" altLang="zh-CN" sz="2000" dirty="0">
              <a:solidFill>
                <a:srgbClr val="31424E"/>
              </a:solidFill>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itchFamily="2" charset="2"/>
              <a:buChar char="ü"/>
            </a:pPr>
            <a:r>
              <a:rPr lang="zh-CN" altLang="en-US" sz="2000" dirty="0">
                <a:solidFill>
                  <a:srgbClr val="31424E"/>
                </a:solidFill>
                <a:latin typeface="microsoft yahei" panose="020B0503020204020204" pitchFamily="34" charset="-122"/>
                <a:ea typeface="microsoft yahei" panose="020B0503020204020204" pitchFamily="34" charset="-122"/>
              </a:rPr>
              <a:t>由于差分隐私对于“背景知识”的要求过于强，所以需要在结果中加入大量随机化，导致数据的可用性（</a:t>
            </a:r>
            <a:r>
              <a:rPr lang="en-US" altLang="zh-CN" sz="2000" dirty="0">
                <a:solidFill>
                  <a:srgbClr val="31424E"/>
                </a:solidFill>
                <a:latin typeface="microsoft yahei" panose="020B0503020204020204" pitchFamily="34" charset="-122"/>
                <a:ea typeface="microsoft yahei" panose="020B0503020204020204" pitchFamily="34" charset="-122"/>
              </a:rPr>
              <a:t>utility</a:t>
            </a:r>
            <a:r>
              <a:rPr lang="zh-CN" altLang="en-US" sz="2000" dirty="0">
                <a:solidFill>
                  <a:srgbClr val="31424E"/>
                </a:solidFill>
                <a:latin typeface="microsoft yahei" panose="020B0503020204020204" pitchFamily="34" charset="-122"/>
                <a:ea typeface="microsoft yahei" panose="020B0503020204020204" pitchFamily="34" charset="-122"/>
              </a:rPr>
              <a:t>）急剧下降。</a:t>
            </a:r>
            <a:endParaRPr lang="en-US" altLang="zh-CN" sz="2000" dirty="0">
              <a:solidFill>
                <a:srgbClr val="31424E"/>
              </a:solidFill>
              <a:latin typeface="microsoft yahei" panose="020B0503020204020204" pitchFamily="34" charset="-122"/>
              <a:ea typeface="microsoft yahei" panose="020B0503020204020204" pitchFamily="34" charset="-122"/>
            </a:endParaRPr>
          </a:p>
          <a:p>
            <a:pPr marL="800100" lvl="1" indent="-342900" algn="just">
              <a:lnSpc>
                <a:spcPct val="150000"/>
              </a:lnSpc>
              <a:buFont typeface="Wingdings" pitchFamily="2" charset="2"/>
              <a:buChar char="ü"/>
            </a:pPr>
            <a:r>
              <a:rPr lang="zh-CN" altLang="en-US" sz="2000" dirty="0">
                <a:solidFill>
                  <a:srgbClr val="31424E"/>
                </a:solidFill>
                <a:latin typeface="microsoft yahei" panose="020B0503020204020204" pitchFamily="34" charset="-122"/>
                <a:ea typeface="microsoft yahei" panose="020B0503020204020204" pitchFamily="34" charset="-122"/>
              </a:rPr>
              <a:t>特别对于那些复杂的查询，有时候随机化结果几乎掩盖了真实结果。这也是导致目前应用不多的一个原因。</a:t>
            </a:r>
          </a:p>
        </p:txBody>
      </p:sp>
    </p:spTree>
    <p:extLst>
      <p:ext uri="{BB962C8B-B14F-4D97-AF65-F5344CB8AC3E}">
        <p14:creationId xmlns:p14="http://schemas.microsoft.com/office/powerpoint/2010/main" val="1952235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内容提纲</a:t>
            </a:r>
          </a:p>
        </p:txBody>
      </p:sp>
      <p:grpSp>
        <p:nvGrpSpPr>
          <p:cNvPr id="3" name="Group 4"/>
          <p:cNvGrpSpPr/>
          <p:nvPr/>
        </p:nvGrpSpPr>
        <p:grpSpPr bwMode="auto">
          <a:xfrm>
            <a:off x="3550386" y="2162400"/>
            <a:ext cx="5068886" cy="530225"/>
            <a:chOff x="0" y="0"/>
            <a:chExt cx="3193" cy="334"/>
          </a:xfrm>
        </p:grpSpPr>
        <p:sp>
          <p:nvSpPr>
            <p:cNvPr id="4" name="AutoShape 4"/>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5" name="Text Box 5"/>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sym typeface="+mn-ea"/>
                </a:rPr>
                <a:t>隐私保护概述</a:t>
              </a:r>
            </a:p>
          </p:txBody>
        </p:sp>
        <p:grpSp>
          <p:nvGrpSpPr>
            <p:cNvPr id="6" name="Group 7"/>
            <p:cNvGrpSpPr/>
            <p:nvPr/>
          </p:nvGrpSpPr>
          <p:grpSpPr bwMode="auto">
            <a:xfrm>
              <a:off x="0" y="28"/>
              <a:ext cx="266" cy="298"/>
              <a:chOff x="0" y="0"/>
              <a:chExt cx="266" cy="298"/>
            </a:xfrm>
          </p:grpSpPr>
          <p:grpSp>
            <p:nvGrpSpPr>
              <p:cNvPr id="7" name="Group 8"/>
              <p:cNvGrpSpPr/>
              <p:nvPr/>
            </p:nvGrpSpPr>
            <p:grpSpPr bwMode="auto">
              <a:xfrm>
                <a:off x="0" y="0"/>
                <a:ext cx="266" cy="298"/>
                <a:chOff x="0" y="0"/>
                <a:chExt cx="266" cy="298"/>
              </a:xfrm>
            </p:grpSpPr>
            <p:pic>
              <p:nvPicPr>
                <p:cNvPr id="9"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10"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11"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12"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8" name="Text Box 1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a:solidFill>
                      <a:srgbClr val="FFFFFF"/>
                    </a:solidFill>
                    <a:latin typeface="黑体" panose="02010609060101010101" pitchFamily="49" charset="-122"/>
                    <a:ea typeface="黑体" panose="02010609060101010101" pitchFamily="49" charset="-122"/>
                  </a:rPr>
                  <a:t>1</a:t>
                </a:r>
              </a:p>
            </p:txBody>
          </p:sp>
        </p:grpSp>
      </p:grpSp>
      <p:grpSp>
        <p:nvGrpSpPr>
          <p:cNvPr id="25" name="组合 24"/>
          <p:cNvGrpSpPr/>
          <p:nvPr/>
        </p:nvGrpSpPr>
        <p:grpSpPr>
          <a:xfrm>
            <a:off x="3548799" y="3111349"/>
            <a:ext cx="5070474" cy="549275"/>
            <a:chOff x="2002013" y="2696444"/>
            <a:chExt cx="5070475" cy="549275"/>
          </a:xfrm>
        </p:grpSpPr>
        <p:grpSp>
          <p:nvGrpSpPr>
            <p:cNvPr id="26" name="Group 14"/>
            <p:cNvGrpSpPr/>
            <p:nvPr/>
          </p:nvGrpSpPr>
          <p:grpSpPr bwMode="auto">
            <a:xfrm>
              <a:off x="2002013" y="2696444"/>
              <a:ext cx="5070475" cy="549275"/>
              <a:chOff x="0" y="0"/>
              <a:chExt cx="3194" cy="346"/>
            </a:xfrm>
          </p:grpSpPr>
          <p:sp>
            <p:nvSpPr>
              <p:cNvPr id="28" name="AutoShape 14"/>
              <p:cNvSpPr>
                <a:spLocks noChangeArrowheads="1"/>
              </p:cNvSpPr>
              <p:nvPr/>
            </p:nvSpPr>
            <p:spPr bwMode="auto">
              <a:xfrm>
                <a:off x="154"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29" name="Text Box 15"/>
              <p:cNvSpPr txBox="1">
                <a:spLocks noChangeArrowheads="1"/>
              </p:cNvSpPr>
              <p:nvPr/>
            </p:nvSpPr>
            <p:spPr bwMode="auto">
              <a:xfrm>
                <a:off x="257" y="48"/>
                <a:ext cx="2633" cy="291"/>
              </a:xfrm>
              <a:prstGeom prst="rect">
                <a:avLst/>
              </a:prstGeom>
              <a:noFill/>
              <a:ln w="9525">
                <a:noFill/>
                <a:miter lim="800000"/>
              </a:ln>
            </p:spPr>
            <p:txBody>
              <a:bodyPr>
                <a:spAutoFit/>
              </a:bodyPr>
              <a:lstStyle/>
              <a:p>
                <a:pPr algn="ctr" eaLnBrk="0" hangingPunct="0"/>
                <a:endParaRPr lang="zh-CN" altLang="zh-CN" sz="2400" b="1" dirty="0">
                  <a:solidFill>
                    <a:schemeClr val="accent5">
                      <a:lumMod val="50000"/>
                    </a:schemeClr>
                  </a:solidFill>
                  <a:latin typeface="黑体" panose="02010609060101010101" pitchFamily="49" charset="-122"/>
                  <a:ea typeface="黑体" panose="02010609060101010101" pitchFamily="49" charset="-122"/>
                </a:endParaRPr>
              </a:p>
            </p:txBody>
          </p:sp>
          <p:grpSp>
            <p:nvGrpSpPr>
              <p:cNvPr id="30" name="Group 17"/>
              <p:cNvGrpSpPr/>
              <p:nvPr/>
            </p:nvGrpSpPr>
            <p:grpSpPr bwMode="auto">
              <a:xfrm>
                <a:off x="0" y="48"/>
                <a:ext cx="266" cy="298"/>
                <a:chOff x="0" y="0"/>
                <a:chExt cx="266" cy="298"/>
              </a:xfrm>
            </p:grpSpPr>
            <p:grpSp>
              <p:nvGrpSpPr>
                <p:cNvPr id="31" name="Group 18"/>
                <p:cNvGrpSpPr/>
                <p:nvPr/>
              </p:nvGrpSpPr>
              <p:grpSpPr bwMode="auto">
                <a:xfrm>
                  <a:off x="0" y="0"/>
                  <a:ext cx="266" cy="298"/>
                  <a:chOff x="0" y="0"/>
                  <a:chExt cx="266" cy="298"/>
                </a:xfrm>
              </p:grpSpPr>
              <p:pic>
                <p:nvPicPr>
                  <p:cNvPr id="33" name="Picture 1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34" name="Oval 19"/>
                  <p:cNvSpPr>
                    <a:spLocks noChangeArrowheads="1"/>
                  </p:cNvSpPr>
                  <p:nvPr/>
                </p:nvSpPr>
                <p:spPr bwMode="auto">
                  <a:xfrm flipH="1">
                    <a:off x="0" y="0"/>
                    <a:ext cx="266" cy="266"/>
                  </a:xfrm>
                  <a:prstGeom prst="ellipse">
                    <a:avLst/>
                  </a:prstGeom>
                  <a:gradFill rotWithShape="0">
                    <a:gsLst>
                      <a:gs pos="0">
                        <a:srgbClr val="FCF71A"/>
                      </a:gs>
                      <a:gs pos="100000">
                        <a:srgbClr val="908D0F"/>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5" name="Oval 20"/>
                  <p:cNvSpPr>
                    <a:spLocks noChangeArrowheads="1"/>
                  </p:cNvSpPr>
                  <p:nvPr/>
                </p:nvSpPr>
                <p:spPr bwMode="auto">
                  <a:xfrm flipH="1">
                    <a:off x="7" y="6"/>
                    <a:ext cx="254" cy="254"/>
                  </a:xfrm>
                  <a:prstGeom prst="ellipse">
                    <a:avLst/>
                  </a:prstGeom>
                  <a:gradFill rotWithShape="0">
                    <a:gsLst>
                      <a:gs pos="0">
                        <a:srgbClr val="A09D11"/>
                      </a:gs>
                      <a:gs pos="100000">
                        <a:srgbClr val="FCF71A">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36" name="Picture 2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32" name="Text Box 2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dirty="0">
                      <a:solidFill>
                        <a:srgbClr val="FFFFFF"/>
                      </a:solidFill>
                      <a:latin typeface="黑体" panose="02010609060101010101" pitchFamily="49" charset="-122"/>
                      <a:ea typeface="黑体" panose="02010609060101010101" pitchFamily="49" charset="-122"/>
                    </a:rPr>
                    <a:t>2</a:t>
                  </a:r>
                </a:p>
              </p:txBody>
            </p:sp>
          </p:grpSp>
        </p:grpSp>
        <p:sp>
          <p:nvSpPr>
            <p:cNvPr id="27" name="Text Box 47"/>
            <p:cNvSpPr txBox="1">
              <a:spLocks noChangeArrowheads="1"/>
            </p:cNvSpPr>
            <p:nvPr/>
          </p:nvSpPr>
          <p:spPr bwMode="auto">
            <a:xfrm>
              <a:off x="2556050" y="2729980"/>
              <a:ext cx="4179889" cy="461665"/>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rPr>
                <a:t>隐私度量</a:t>
              </a:r>
            </a:p>
          </p:txBody>
        </p:sp>
      </p:grpSp>
      <p:grpSp>
        <p:nvGrpSpPr>
          <p:cNvPr id="37" name="Group 46"/>
          <p:cNvGrpSpPr/>
          <p:nvPr/>
        </p:nvGrpSpPr>
        <p:grpSpPr bwMode="auto">
          <a:xfrm>
            <a:off x="3555150" y="4074573"/>
            <a:ext cx="5064125" cy="547686"/>
            <a:chOff x="0" y="0"/>
            <a:chExt cx="3190" cy="345"/>
          </a:xfrm>
        </p:grpSpPr>
        <p:sp>
          <p:nvSpPr>
            <p:cNvPr id="38" name="AutoShape 46"/>
            <p:cNvSpPr>
              <a:spLocks noChangeArrowheads="1"/>
            </p:cNvSpPr>
            <p:nvPr/>
          </p:nvSpPr>
          <p:spPr bwMode="auto">
            <a:xfrm>
              <a:off x="150"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9" name="Text Box 47"/>
            <p:cNvSpPr txBox="1">
              <a:spLocks noChangeArrowheads="1"/>
            </p:cNvSpPr>
            <p:nvPr/>
          </p:nvSpPr>
          <p:spPr bwMode="auto">
            <a:xfrm>
              <a:off x="353" y="22"/>
              <a:ext cx="2633" cy="291"/>
            </a:xfrm>
            <a:prstGeom prst="rect">
              <a:avLst/>
            </a:prstGeom>
            <a:noFill/>
            <a:ln w="9525">
              <a:noFill/>
              <a:miter lim="800000"/>
            </a:ln>
          </p:spPr>
          <p:txBody>
            <a:bodyPr>
              <a:spAutoFit/>
            </a:bodyPr>
            <a:lstStyle/>
            <a:p>
              <a:pPr algn="ctr" eaLnBrk="0" hangingPunct="0"/>
              <a:r>
                <a:rPr lang="zh-CN" altLang="en-US" sz="2400" b="1" dirty="0">
                  <a:solidFill>
                    <a:srgbClr val="C00000"/>
                  </a:solidFill>
                  <a:latin typeface="黑体" panose="02010609060101010101" pitchFamily="49" charset="-122"/>
                  <a:ea typeface="黑体" panose="02010609060101010101" pitchFamily="49" charset="-122"/>
                </a:rPr>
                <a:t> 常用的隐私保护方法</a:t>
              </a:r>
            </a:p>
          </p:txBody>
        </p:sp>
        <p:grpSp>
          <p:nvGrpSpPr>
            <p:cNvPr id="40" name="Group 49"/>
            <p:cNvGrpSpPr/>
            <p:nvPr/>
          </p:nvGrpSpPr>
          <p:grpSpPr bwMode="auto">
            <a:xfrm>
              <a:off x="0" y="47"/>
              <a:ext cx="266" cy="298"/>
              <a:chOff x="0" y="0"/>
              <a:chExt cx="266" cy="298"/>
            </a:xfrm>
          </p:grpSpPr>
          <p:grpSp>
            <p:nvGrpSpPr>
              <p:cNvPr id="41" name="Group 50"/>
              <p:cNvGrpSpPr/>
              <p:nvPr/>
            </p:nvGrpSpPr>
            <p:grpSpPr bwMode="auto">
              <a:xfrm>
                <a:off x="0" y="0"/>
                <a:ext cx="266" cy="298"/>
                <a:chOff x="0" y="0"/>
                <a:chExt cx="266" cy="298"/>
              </a:xfrm>
            </p:grpSpPr>
            <p:pic>
              <p:nvPicPr>
                <p:cNvPr id="43" name="Picture 50"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44" name="Oval 51"/>
                <p:cNvSpPr>
                  <a:spLocks noChangeArrowheads="1"/>
                </p:cNvSpPr>
                <p:nvPr/>
              </p:nvSpPr>
              <p:spPr bwMode="auto">
                <a:xfrm flipH="1">
                  <a:off x="0" y="0"/>
                  <a:ext cx="266" cy="266"/>
                </a:xfrm>
                <a:prstGeom prst="ellipse">
                  <a:avLst/>
                </a:prstGeom>
                <a:gradFill rotWithShape="0">
                  <a:gsLst>
                    <a:gs pos="0">
                      <a:srgbClr val="4D98E3"/>
                    </a:gs>
                    <a:gs pos="100000">
                      <a:srgbClr val="2C5782"/>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45" name="Oval 52"/>
                <p:cNvSpPr>
                  <a:spLocks noChangeArrowheads="1"/>
                </p:cNvSpPr>
                <p:nvPr/>
              </p:nvSpPr>
              <p:spPr bwMode="auto">
                <a:xfrm flipH="1">
                  <a:off x="7" y="6"/>
                  <a:ext cx="254" cy="254"/>
                </a:xfrm>
                <a:prstGeom prst="ellipse">
                  <a:avLst/>
                </a:prstGeom>
                <a:gradFill rotWithShape="0">
                  <a:gsLst>
                    <a:gs pos="0">
                      <a:srgbClr val="316190"/>
                    </a:gs>
                    <a:gs pos="100000">
                      <a:srgbClr val="4D98E3">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46" name="Picture 53"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42" name="Text Box 54"/>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3</a:t>
                </a:r>
                <a:endParaRPr lang="zh-CN" altLang="zh-CN" b="1" dirty="0">
                  <a:solidFill>
                    <a:srgbClr val="FFFFFF"/>
                  </a:solidFill>
                  <a:latin typeface="黑体" panose="02010609060101010101" pitchFamily="49" charset="-122"/>
                  <a:ea typeface="黑体" panose="02010609060101010101" pitchFamily="49" charset="-122"/>
                </a:endParaRPr>
              </a:p>
            </p:txBody>
          </p:sp>
        </p:grpSp>
      </p:grpSp>
      <p:grpSp>
        <p:nvGrpSpPr>
          <p:cNvPr id="58" name="Group 4">
            <a:extLst>
              <a:ext uri="{FF2B5EF4-FFF2-40B4-BE49-F238E27FC236}">
                <a16:creationId xmlns:a16="http://schemas.microsoft.com/office/drawing/2014/main" id="{78756093-1335-E344-9F07-C1332B6D0227}"/>
              </a:ext>
            </a:extLst>
          </p:cNvPr>
          <p:cNvGrpSpPr/>
          <p:nvPr/>
        </p:nvGrpSpPr>
        <p:grpSpPr bwMode="auto">
          <a:xfrm>
            <a:off x="3548799" y="5129834"/>
            <a:ext cx="5068886" cy="530225"/>
            <a:chOff x="0" y="0"/>
            <a:chExt cx="3193" cy="334"/>
          </a:xfrm>
        </p:grpSpPr>
        <p:sp>
          <p:nvSpPr>
            <p:cNvPr id="59" name="AutoShape 4">
              <a:extLst>
                <a:ext uri="{FF2B5EF4-FFF2-40B4-BE49-F238E27FC236}">
                  <a16:creationId xmlns:a16="http://schemas.microsoft.com/office/drawing/2014/main" id="{D2ADB92F-359E-624E-94BE-29A19BF63CA9}"/>
                </a:ext>
              </a:extLst>
            </p:cNvPr>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0" name="Text Box 5">
              <a:extLst>
                <a:ext uri="{FF2B5EF4-FFF2-40B4-BE49-F238E27FC236}">
                  <a16:creationId xmlns:a16="http://schemas.microsoft.com/office/drawing/2014/main" id="{60A0D95F-CC28-2D4A-AFFF-AEBCA4E16DBD}"/>
                </a:ext>
              </a:extLst>
            </p:cNvPr>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sym typeface="+mn-ea"/>
                </a:rPr>
                <a:t>位置隐私保护技术</a:t>
              </a:r>
            </a:p>
          </p:txBody>
        </p:sp>
        <p:grpSp>
          <p:nvGrpSpPr>
            <p:cNvPr id="61" name="Group 7">
              <a:extLst>
                <a:ext uri="{FF2B5EF4-FFF2-40B4-BE49-F238E27FC236}">
                  <a16:creationId xmlns:a16="http://schemas.microsoft.com/office/drawing/2014/main" id="{A20FC2A6-5085-A542-A865-8E447B31D22A}"/>
                </a:ext>
              </a:extLst>
            </p:cNvPr>
            <p:cNvGrpSpPr/>
            <p:nvPr/>
          </p:nvGrpSpPr>
          <p:grpSpPr bwMode="auto">
            <a:xfrm>
              <a:off x="0" y="28"/>
              <a:ext cx="266" cy="298"/>
              <a:chOff x="0" y="0"/>
              <a:chExt cx="266" cy="298"/>
            </a:xfrm>
          </p:grpSpPr>
          <p:grpSp>
            <p:nvGrpSpPr>
              <p:cNvPr id="62" name="Group 8">
                <a:extLst>
                  <a:ext uri="{FF2B5EF4-FFF2-40B4-BE49-F238E27FC236}">
                    <a16:creationId xmlns:a16="http://schemas.microsoft.com/office/drawing/2014/main" id="{2D5D5CF1-9164-5A48-A6B3-5EB1CCC90868}"/>
                  </a:ext>
                </a:extLst>
              </p:cNvPr>
              <p:cNvGrpSpPr/>
              <p:nvPr/>
            </p:nvGrpSpPr>
            <p:grpSpPr bwMode="auto">
              <a:xfrm>
                <a:off x="0" y="0"/>
                <a:ext cx="266" cy="298"/>
                <a:chOff x="0" y="0"/>
                <a:chExt cx="266" cy="298"/>
              </a:xfrm>
            </p:grpSpPr>
            <p:pic>
              <p:nvPicPr>
                <p:cNvPr id="64" name="Picture 8" descr="Picture2">
                  <a:extLst>
                    <a:ext uri="{FF2B5EF4-FFF2-40B4-BE49-F238E27FC236}">
                      <a16:creationId xmlns:a16="http://schemas.microsoft.com/office/drawing/2014/main" id="{46EA4147-0EC0-8648-BF0E-094D31FCEE1B}"/>
                    </a:ext>
                  </a:extLst>
                </p:cNvPr>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65" name="Oval 9">
                  <a:extLst>
                    <a:ext uri="{FF2B5EF4-FFF2-40B4-BE49-F238E27FC236}">
                      <a16:creationId xmlns:a16="http://schemas.microsoft.com/office/drawing/2014/main" id="{C07A2258-17B9-C342-915B-0A29DF4DAC68}"/>
                    </a:ext>
                  </a:extLst>
                </p:cNvPr>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6" name="Oval 10">
                  <a:extLst>
                    <a:ext uri="{FF2B5EF4-FFF2-40B4-BE49-F238E27FC236}">
                      <a16:creationId xmlns:a16="http://schemas.microsoft.com/office/drawing/2014/main" id="{A25DB5BB-92AC-A144-BF91-1FB0CD6A81FC}"/>
                    </a:ext>
                  </a:extLst>
                </p:cNvPr>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67" name="Picture 11" descr="Picture1">
                  <a:extLst>
                    <a:ext uri="{FF2B5EF4-FFF2-40B4-BE49-F238E27FC236}">
                      <a16:creationId xmlns:a16="http://schemas.microsoft.com/office/drawing/2014/main" id="{63A8838B-58D7-C848-93A6-D85720C4DB00}"/>
                    </a:ext>
                  </a:extLst>
                </p:cNvPr>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63" name="Text Box 12">
                <a:extLst>
                  <a:ext uri="{FF2B5EF4-FFF2-40B4-BE49-F238E27FC236}">
                    <a16:creationId xmlns:a16="http://schemas.microsoft.com/office/drawing/2014/main" id="{B77A7B39-23D3-2743-91A7-F7DDA54B6D80}"/>
                  </a:ext>
                </a:extLst>
              </p:cNvPr>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4</a:t>
                </a:r>
                <a:endParaRPr lang="zh-CN" altLang="zh-CN" b="1" dirty="0">
                  <a:solidFill>
                    <a:srgbClr val="FFFFFF"/>
                  </a:solidFill>
                  <a:latin typeface="黑体" panose="02010609060101010101" pitchFamily="49" charset="-122"/>
                  <a:ea typeface="黑体" panose="02010609060101010101" pitchFamily="49" charset="-122"/>
                </a:endParaRPr>
              </a:p>
            </p:txBody>
          </p:sp>
        </p:grpSp>
      </p:grpSp>
    </p:spTree>
    <p:extLst>
      <p:ext uri="{BB962C8B-B14F-4D97-AF65-F5344CB8AC3E}">
        <p14:creationId xmlns:p14="http://schemas.microsoft.com/office/powerpoint/2010/main" val="25527872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B70A03-F638-6542-8DCD-C2ACEA375A3C}"/>
              </a:ext>
            </a:extLst>
          </p:cNvPr>
          <p:cNvSpPr>
            <a:spLocks noGrp="1"/>
          </p:cNvSpPr>
          <p:nvPr>
            <p:ph type="title"/>
          </p:nvPr>
        </p:nvSpPr>
        <p:spPr>
          <a:xfrm>
            <a:off x="3010592" y="3008298"/>
            <a:ext cx="6170815" cy="841404"/>
          </a:xfrm>
        </p:spPr>
        <p:txBody>
          <a:bodyPr>
            <a:normAutofit/>
          </a:bodyPr>
          <a:lstStyle/>
          <a:p>
            <a:pPr algn="ctr"/>
            <a:r>
              <a:rPr kumimoji="1" lang="zh-CN" altLang="en-US" sz="3600" b="1" dirty="0">
                <a:solidFill>
                  <a:srgbClr val="C00000"/>
                </a:solidFill>
              </a:rPr>
              <a:t>常用的隐私保护方法</a:t>
            </a:r>
          </a:p>
        </p:txBody>
      </p:sp>
    </p:spTree>
    <p:extLst>
      <p:ext uri="{BB962C8B-B14F-4D97-AF65-F5344CB8AC3E}">
        <p14:creationId xmlns:p14="http://schemas.microsoft.com/office/powerpoint/2010/main" val="237546833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88079A08-8A13-D849-8AFD-BFA31872EB9F}"/>
              </a:ext>
            </a:extLst>
          </p:cNvPr>
          <p:cNvPicPr>
            <a:picLocks noChangeAspect="1"/>
          </p:cNvPicPr>
          <p:nvPr/>
        </p:nvPicPr>
        <p:blipFill>
          <a:blip r:embed="rId2"/>
          <a:stretch>
            <a:fillRect/>
          </a:stretch>
        </p:blipFill>
        <p:spPr>
          <a:xfrm>
            <a:off x="2424112" y="909637"/>
            <a:ext cx="6505576" cy="5746592"/>
          </a:xfrm>
          <a:prstGeom prst="rect">
            <a:avLst/>
          </a:prstGeom>
        </p:spPr>
      </p:pic>
      <p:sp>
        <p:nvSpPr>
          <p:cNvPr id="5" name="文本框 4">
            <a:extLst>
              <a:ext uri="{FF2B5EF4-FFF2-40B4-BE49-F238E27FC236}">
                <a16:creationId xmlns:a16="http://schemas.microsoft.com/office/drawing/2014/main" id="{DED83E24-59F0-FE48-A492-B3FB71152C3C}"/>
              </a:ext>
            </a:extLst>
          </p:cNvPr>
          <p:cNvSpPr txBox="1"/>
          <p:nvPr/>
        </p:nvSpPr>
        <p:spPr>
          <a:xfrm>
            <a:off x="281451" y="204948"/>
            <a:ext cx="8153991" cy="584775"/>
          </a:xfrm>
          <a:prstGeom prst="rect">
            <a:avLst/>
          </a:prstGeom>
          <a:noFill/>
        </p:spPr>
        <p:txBody>
          <a:bodyPr wrap="square" rtlCol="0">
            <a:spAutoFit/>
          </a:bodyPr>
          <a:lstStyle/>
          <a:p>
            <a:pPr fontAlgn="base">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sym typeface="Calibri" panose="020F0502020204030204" charset="0"/>
              </a:rPr>
              <a:t>常用的隐私保护技术</a:t>
            </a:r>
          </a:p>
        </p:txBody>
      </p:sp>
    </p:spTree>
    <p:extLst>
      <p:ext uri="{BB962C8B-B14F-4D97-AF65-F5344CB8AC3E}">
        <p14:creationId xmlns:p14="http://schemas.microsoft.com/office/powerpoint/2010/main" val="4801883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89670" y="92556"/>
            <a:ext cx="101640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隐私泄露事件频发，隐私安全越来越受重视</a:t>
            </a:r>
          </a:p>
        </p:txBody>
      </p:sp>
      <p:sp>
        <p:nvSpPr>
          <p:cNvPr id="4" name="矩形 3">
            <a:extLst>
              <a:ext uri="{FF2B5EF4-FFF2-40B4-BE49-F238E27FC236}">
                <a16:creationId xmlns:a16="http://schemas.microsoft.com/office/drawing/2014/main" id="{1DA90C2F-BCF7-654F-882C-806AFFDE18CE}"/>
              </a:ext>
            </a:extLst>
          </p:cNvPr>
          <p:cNvSpPr/>
          <p:nvPr/>
        </p:nvSpPr>
        <p:spPr>
          <a:xfrm>
            <a:off x="469900" y="1036272"/>
            <a:ext cx="11252200" cy="5001369"/>
          </a:xfrm>
          <a:prstGeom prst="rect">
            <a:avLst/>
          </a:prstGeom>
        </p:spPr>
        <p:txBody>
          <a:bodyPr wrap="square">
            <a:spAutoFit/>
          </a:bodyPr>
          <a:lstStyle/>
          <a:p>
            <a:pPr marL="342900" indent="-342900" algn="just">
              <a:spcBef>
                <a:spcPts val="600"/>
              </a:spcBef>
              <a:spcAft>
                <a:spcPts val="1200"/>
              </a:spcAft>
              <a:buFont typeface="Arial" panose="020B0604020202020204" pitchFamily="34" charset="0"/>
              <a:buChar char="•"/>
            </a:pPr>
            <a:r>
              <a:rPr lang="en-US" altLang="zh-CN" sz="2000" dirty="0">
                <a:latin typeface="+mn-ea"/>
              </a:rPr>
              <a:t>2018</a:t>
            </a:r>
            <a:r>
              <a:rPr lang="zh-CN" altLang="en-US" sz="2000" dirty="0">
                <a:latin typeface="+mn-ea"/>
              </a:rPr>
              <a:t>年</a:t>
            </a:r>
            <a:r>
              <a:rPr lang="en-US" altLang="zh-CN" sz="2000" dirty="0">
                <a:latin typeface="+mn-ea"/>
              </a:rPr>
              <a:t>6</a:t>
            </a:r>
            <a:r>
              <a:rPr lang="zh-CN" altLang="en-US" sz="2000" dirty="0">
                <a:latin typeface="+mn-ea"/>
              </a:rPr>
              <a:t>月，有黑客公然在暗网上兜售国内某快递公司</a:t>
            </a:r>
            <a:r>
              <a:rPr lang="en-US" altLang="zh-CN" sz="2400" b="1" dirty="0">
                <a:solidFill>
                  <a:srgbClr val="C00000"/>
                </a:solidFill>
                <a:latin typeface="+mn-ea"/>
              </a:rPr>
              <a:t>10</a:t>
            </a:r>
            <a:r>
              <a:rPr lang="zh-CN" altLang="en-US" sz="2400" b="1" dirty="0">
                <a:solidFill>
                  <a:srgbClr val="C00000"/>
                </a:solidFill>
                <a:latin typeface="+mn-ea"/>
              </a:rPr>
              <a:t>亿</a:t>
            </a:r>
            <a:r>
              <a:rPr lang="zh-CN" altLang="en-US" sz="2000" dirty="0">
                <a:latin typeface="+mn-ea"/>
              </a:rPr>
              <a:t>条快递数据</a:t>
            </a:r>
            <a:endParaRPr lang="en-US" altLang="zh-CN" sz="2000" dirty="0">
              <a:latin typeface="+mn-ea"/>
            </a:endParaRPr>
          </a:p>
          <a:p>
            <a:pPr marL="342900" indent="-342900" algn="just">
              <a:spcBef>
                <a:spcPts val="600"/>
              </a:spcBef>
              <a:spcAft>
                <a:spcPts val="1200"/>
              </a:spcAft>
              <a:buFont typeface="Arial" panose="020B0604020202020204" pitchFamily="34" charset="0"/>
              <a:buChar char="•"/>
            </a:pPr>
            <a:r>
              <a:rPr lang="en-US" altLang="zh-CN" sz="2000" dirty="0">
                <a:latin typeface="+mn-ea"/>
              </a:rPr>
              <a:t>2018</a:t>
            </a:r>
            <a:r>
              <a:rPr lang="zh-CN" altLang="en-US" sz="2000" dirty="0">
                <a:latin typeface="+mn-ea"/>
              </a:rPr>
              <a:t>年</a:t>
            </a:r>
            <a:r>
              <a:rPr lang="en-US" altLang="zh-CN" sz="2000" dirty="0">
                <a:latin typeface="+mn-ea"/>
              </a:rPr>
              <a:t>8</a:t>
            </a:r>
            <a:r>
              <a:rPr lang="zh-CN" altLang="en-US" sz="2000" dirty="0">
                <a:latin typeface="+mn-ea"/>
              </a:rPr>
              <a:t>月，网上突然出现了国内某知名连锁酒店入住信息数据售卖的行为，数据涉及</a:t>
            </a:r>
            <a:r>
              <a:rPr lang="en-US" altLang="zh-CN" sz="2400" dirty="0">
                <a:solidFill>
                  <a:srgbClr val="C00000"/>
                </a:solidFill>
                <a:latin typeface="+mn-ea"/>
              </a:rPr>
              <a:t>5</a:t>
            </a:r>
            <a:r>
              <a:rPr lang="zh-CN" altLang="en-US" sz="2400" dirty="0">
                <a:solidFill>
                  <a:srgbClr val="C00000"/>
                </a:solidFill>
                <a:latin typeface="+mn-ea"/>
              </a:rPr>
              <a:t>亿</a:t>
            </a:r>
            <a:r>
              <a:rPr lang="zh-CN" altLang="en-US" sz="2000" dirty="0">
                <a:latin typeface="+mn-ea"/>
              </a:rPr>
              <a:t>条用户个人信息及入住记录。</a:t>
            </a:r>
            <a:endParaRPr lang="en-US" altLang="zh-CN" sz="2000" dirty="0">
              <a:latin typeface="+mn-ea"/>
            </a:endParaRPr>
          </a:p>
          <a:p>
            <a:pPr marL="342900" indent="-342900" algn="just">
              <a:spcBef>
                <a:spcPts val="600"/>
              </a:spcBef>
              <a:spcAft>
                <a:spcPts val="1200"/>
              </a:spcAft>
              <a:buFont typeface="Arial" panose="020B0604020202020204" pitchFamily="34" charset="0"/>
              <a:buChar char="•"/>
            </a:pPr>
            <a:r>
              <a:rPr lang="en-US" altLang="zh-CN" sz="2000" dirty="0">
                <a:latin typeface="+mn-ea"/>
              </a:rPr>
              <a:t>2018</a:t>
            </a:r>
            <a:r>
              <a:rPr lang="zh-CN" altLang="en-US" sz="2000" dirty="0">
                <a:latin typeface="+mn-ea"/>
              </a:rPr>
              <a:t>年</a:t>
            </a:r>
            <a:r>
              <a:rPr lang="en-US" altLang="zh-CN" sz="2000" dirty="0">
                <a:latin typeface="+mn-ea"/>
              </a:rPr>
              <a:t>11</a:t>
            </a:r>
            <a:r>
              <a:rPr lang="zh-CN" altLang="en-US" sz="2000" dirty="0">
                <a:latin typeface="+mn-ea"/>
              </a:rPr>
              <a:t>月，万豪对外发出公告称，旗下喜达屋酒店预订系统</a:t>
            </a:r>
            <a:r>
              <a:rPr lang="en-US" altLang="zh-CN" sz="2000" dirty="0">
                <a:latin typeface="+mn-ea"/>
              </a:rPr>
              <a:t>2014</a:t>
            </a:r>
            <a:r>
              <a:rPr lang="zh-CN" altLang="en-US" sz="2000" dirty="0">
                <a:latin typeface="+mn-ea"/>
              </a:rPr>
              <a:t>年起遭网络“黑客”入侵，泄露大约</a:t>
            </a:r>
            <a:r>
              <a:rPr lang="en-US" altLang="zh-CN" sz="2400" b="1" dirty="0">
                <a:solidFill>
                  <a:srgbClr val="C00000"/>
                </a:solidFill>
                <a:latin typeface="+mn-ea"/>
              </a:rPr>
              <a:t>5</a:t>
            </a:r>
            <a:r>
              <a:rPr lang="zh-CN" altLang="en-US" sz="2400" b="1" dirty="0">
                <a:solidFill>
                  <a:srgbClr val="C00000"/>
                </a:solidFill>
                <a:latin typeface="+mn-ea"/>
              </a:rPr>
              <a:t>亿</a:t>
            </a:r>
            <a:r>
              <a:rPr lang="zh-CN" altLang="en-US" sz="2000" dirty="0">
                <a:latin typeface="+mn-ea"/>
              </a:rPr>
              <a:t>客户的用户信息</a:t>
            </a:r>
            <a:endParaRPr lang="en-US" altLang="zh-CN" sz="2000" dirty="0">
              <a:latin typeface="+mn-ea"/>
            </a:endParaRPr>
          </a:p>
          <a:p>
            <a:pPr marL="285750" indent="-285750" algn="just">
              <a:spcBef>
                <a:spcPts val="600"/>
              </a:spcBef>
              <a:spcAft>
                <a:spcPts val="1200"/>
              </a:spcAft>
              <a:buFont typeface="Arial" panose="020B0604020202020204" pitchFamily="34" charset="0"/>
              <a:buChar char="•"/>
            </a:pPr>
            <a:r>
              <a:rPr lang="en-US" altLang="zh-CN" sz="2000" dirty="0">
                <a:latin typeface="+mn-ea"/>
              </a:rPr>
              <a:t>2019</a:t>
            </a:r>
            <a:r>
              <a:rPr lang="zh-CN" altLang="en-US" sz="2000" dirty="0">
                <a:latin typeface="+mn-ea"/>
              </a:rPr>
              <a:t>年</a:t>
            </a:r>
            <a:r>
              <a:rPr lang="en-US" altLang="zh-CN" sz="2000" dirty="0">
                <a:latin typeface="+mn-ea"/>
              </a:rPr>
              <a:t>1</a:t>
            </a:r>
            <a:r>
              <a:rPr lang="zh-CN" altLang="en-US" sz="2000" dirty="0">
                <a:latin typeface="+mn-ea"/>
              </a:rPr>
              <a:t>月，美国俄克拉荷马州证券部</a:t>
            </a:r>
            <a:r>
              <a:rPr lang="en-US" altLang="zh-CN" sz="2000" dirty="0">
                <a:latin typeface="+mn-ea"/>
              </a:rPr>
              <a:t>ODS</a:t>
            </a:r>
            <a:r>
              <a:rPr lang="zh-CN" altLang="en-US" sz="2000" dirty="0">
                <a:latin typeface="+mn-ea"/>
              </a:rPr>
              <a:t>的一台服务器可公开访问，导致包含数百万敏感文件的约</a:t>
            </a:r>
            <a:r>
              <a:rPr lang="en-US" altLang="zh-CN" sz="2400" b="1" dirty="0">
                <a:solidFill>
                  <a:srgbClr val="C00000"/>
                </a:solidFill>
                <a:latin typeface="+mn-ea"/>
              </a:rPr>
              <a:t>3TB</a:t>
            </a:r>
            <a:r>
              <a:rPr lang="zh-CN" altLang="en-US" sz="2000" dirty="0">
                <a:latin typeface="+mn-ea"/>
              </a:rPr>
              <a:t>政府数据暴露。</a:t>
            </a:r>
          </a:p>
          <a:p>
            <a:pPr marL="285750" indent="-285750" algn="just">
              <a:spcBef>
                <a:spcPts val="600"/>
              </a:spcBef>
              <a:spcAft>
                <a:spcPts val="1200"/>
              </a:spcAft>
              <a:buFont typeface="Arial" panose="020B0604020202020204" pitchFamily="34" charset="0"/>
              <a:buChar char="•"/>
            </a:pPr>
            <a:r>
              <a:rPr lang="en-US" altLang="zh-CN" sz="2000" dirty="0">
                <a:latin typeface="+mn-ea"/>
              </a:rPr>
              <a:t>2019</a:t>
            </a:r>
            <a:r>
              <a:rPr lang="zh-CN" altLang="en-US" sz="2000" dirty="0">
                <a:latin typeface="+mn-ea"/>
              </a:rPr>
              <a:t>年</a:t>
            </a:r>
            <a:r>
              <a:rPr lang="en-US" altLang="zh-CN" sz="2000" dirty="0">
                <a:latin typeface="+mn-ea"/>
              </a:rPr>
              <a:t>2</a:t>
            </a:r>
            <a:r>
              <a:rPr lang="zh-CN" altLang="en-US" sz="2000" dirty="0">
                <a:latin typeface="+mn-ea"/>
              </a:rPr>
              <a:t>月，一个名为</a:t>
            </a:r>
            <a:r>
              <a:rPr lang="en-US" altLang="zh-CN" sz="2000" dirty="0">
                <a:latin typeface="+mn-ea"/>
              </a:rPr>
              <a:t>Dream</a:t>
            </a:r>
            <a:r>
              <a:rPr lang="zh-CN" altLang="en-US" sz="2000" dirty="0">
                <a:latin typeface="+mn-ea"/>
              </a:rPr>
              <a:t> </a:t>
            </a:r>
            <a:r>
              <a:rPr lang="en-US" altLang="zh-CN" sz="2000" dirty="0">
                <a:latin typeface="+mn-ea"/>
              </a:rPr>
              <a:t>Market</a:t>
            </a:r>
            <a:r>
              <a:rPr lang="zh-CN" altLang="en-US" sz="2000" dirty="0">
                <a:latin typeface="+mn-ea"/>
              </a:rPr>
              <a:t>的暗网市场上挂出了</a:t>
            </a:r>
            <a:r>
              <a:rPr lang="en-US" altLang="zh-CN" sz="2400" b="1" dirty="0">
                <a:solidFill>
                  <a:srgbClr val="C00000"/>
                </a:solidFill>
                <a:latin typeface="+mn-ea"/>
              </a:rPr>
              <a:t>6.2</a:t>
            </a:r>
            <a:r>
              <a:rPr lang="zh-CN" altLang="en-US" sz="2400" b="1" dirty="0">
                <a:solidFill>
                  <a:srgbClr val="C00000"/>
                </a:solidFill>
                <a:latin typeface="+mn-ea"/>
              </a:rPr>
              <a:t>亿</a:t>
            </a:r>
            <a:r>
              <a:rPr lang="zh-CN" altLang="en-US" sz="2000" dirty="0">
                <a:latin typeface="+mn-ea"/>
              </a:rPr>
              <a:t>用户信息，交易通过比特币转账进行，打包售价不高于</a:t>
            </a:r>
            <a:r>
              <a:rPr lang="en-US" altLang="zh-CN" sz="2000" dirty="0">
                <a:latin typeface="+mn-ea"/>
              </a:rPr>
              <a:t>2</a:t>
            </a:r>
            <a:r>
              <a:rPr lang="zh-CN" altLang="en-US" sz="2000" dirty="0">
                <a:latin typeface="+mn-ea"/>
              </a:rPr>
              <a:t>万美元，该卖家宣称这些数据来自</a:t>
            </a:r>
            <a:r>
              <a:rPr lang="en-US" altLang="zh-CN" sz="2000" dirty="0">
                <a:latin typeface="+mn-ea"/>
              </a:rPr>
              <a:t>16</a:t>
            </a:r>
            <a:r>
              <a:rPr lang="zh-CN" altLang="en-US" sz="2000" dirty="0">
                <a:latin typeface="+mn-ea"/>
              </a:rPr>
              <a:t>个被攻击的网站。</a:t>
            </a:r>
          </a:p>
          <a:p>
            <a:pPr marL="285750" indent="-285750" algn="just">
              <a:spcBef>
                <a:spcPts val="600"/>
              </a:spcBef>
              <a:spcAft>
                <a:spcPts val="1200"/>
              </a:spcAft>
              <a:buFont typeface="Arial" panose="020B0604020202020204" pitchFamily="34" charset="0"/>
              <a:buChar char="•"/>
            </a:pPr>
            <a:r>
              <a:rPr lang="en-US" altLang="zh-CN" sz="2000" dirty="0">
                <a:latin typeface="+mn-ea"/>
              </a:rPr>
              <a:t>2019</a:t>
            </a:r>
            <a:r>
              <a:rPr lang="zh-CN" altLang="en-US" sz="2000" dirty="0">
                <a:latin typeface="+mn-ea"/>
              </a:rPr>
              <a:t>年</a:t>
            </a:r>
            <a:r>
              <a:rPr lang="en-US" altLang="zh-CN" sz="2000" dirty="0">
                <a:latin typeface="+mn-ea"/>
              </a:rPr>
              <a:t>3</a:t>
            </a:r>
            <a:r>
              <a:rPr lang="zh-CN" altLang="en-US" sz="2000" dirty="0">
                <a:latin typeface="+mn-ea"/>
              </a:rPr>
              <a:t>月，</a:t>
            </a:r>
            <a:r>
              <a:rPr lang="en-US" altLang="zh-CN" sz="2400" b="1" dirty="0">
                <a:solidFill>
                  <a:srgbClr val="C00000"/>
                </a:solidFill>
                <a:latin typeface="+mn-ea"/>
              </a:rPr>
              <a:t>57G</a:t>
            </a:r>
            <a:r>
              <a:rPr lang="zh-CN" altLang="en-US" sz="2000" dirty="0">
                <a:latin typeface="+mn-ea"/>
              </a:rPr>
              <a:t>国内招聘数据疑似泄露，</a:t>
            </a:r>
            <a:r>
              <a:rPr lang="en-US" altLang="zh-CN" sz="2400" b="1" dirty="0">
                <a:solidFill>
                  <a:srgbClr val="C00000"/>
                </a:solidFill>
                <a:latin typeface="+mn-ea"/>
              </a:rPr>
              <a:t>3300</a:t>
            </a:r>
            <a:r>
              <a:rPr lang="zh-CN" altLang="en-US" sz="2400" b="1" dirty="0">
                <a:solidFill>
                  <a:srgbClr val="C00000"/>
                </a:solidFill>
                <a:latin typeface="+mn-ea"/>
              </a:rPr>
              <a:t>万</a:t>
            </a:r>
            <a:r>
              <a:rPr lang="zh-CN" altLang="en-US" sz="2000" dirty="0">
                <a:latin typeface="+mn-ea"/>
              </a:rPr>
              <a:t>个工作简历由于</a:t>
            </a:r>
            <a:r>
              <a:rPr lang="en-US" altLang="zh-CN" sz="2000" dirty="0">
                <a:latin typeface="+mn-ea"/>
              </a:rPr>
              <a:t>Elasticsearch</a:t>
            </a:r>
            <a:r>
              <a:rPr lang="zh-CN" altLang="en-US" sz="2000" dirty="0">
                <a:latin typeface="+mn-ea"/>
              </a:rPr>
              <a:t>未授权访问被</a:t>
            </a:r>
            <a:r>
              <a:rPr lang="en-US" altLang="zh-CN" sz="2000" dirty="0">
                <a:latin typeface="+mn-ea"/>
              </a:rPr>
              <a:t>Shodan</a:t>
            </a:r>
            <a:r>
              <a:rPr lang="zh-CN" altLang="en-US" sz="2000" dirty="0">
                <a:latin typeface="+mn-ea"/>
              </a:rPr>
              <a:t>扫描到</a:t>
            </a:r>
          </a:p>
        </p:txBody>
      </p:sp>
      <p:pic>
        <p:nvPicPr>
          <p:cNvPr id="14337" name="Picture 1" descr="page14image1123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 xmlns:a14="http://schemas.microsoft.com/office/drawing/2010/main">
                <a:solidFill>
                  <a:srgbClr val="FFFFFF"/>
                </a:solidFill>
              </a14:hiddenFill>
            </a:ext>
          </a:extLst>
        </p:spPr>
      </p:pic>
      <p:pic>
        <p:nvPicPr>
          <p:cNvPr id="14338" name="Picture 2" descr="page14image1260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 xmlns:a14="http://schemas.microsoft.com/office/drawing/2010/main">
                <a:solidFill>
                  <a:srgbClr val="FFFFFF"/>
                </a:solidFill>
              </a14:hiddenFill>
            </a:ext>
          </a:extLst>
        </p:spPr>
      </p:pic>
      <p:pic>
        <p:nvPicPr>
          <p:cNvPr id="14339" name="Picture 3" descr="page14image1307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 xmlns:a14="http://schemas.microsoft.com/office/drawing/2010/main">
                <a:solidFill>
                  <a:srgbClr val="FFFFFF"/>
                </a:solidFill>
              </a14:hiddenFill>
            </a:ext>
          </a:extLst>
        </p:spPr>
      </p:pic>
      <p:pic>
        <p:nvPicPr>
          <p:cNvPr id="14340" name="Picture 4" descr="page14image1475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700" cy="127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22246196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内容占位符 3"/>
          <p:cNvGraphicFramePr>
            <a:graphicFrameLocks/>
          </p:cNvGraphicFramePr>
          <p:nvPr>
            <p:extLst>
              <p:ext uri="{D42A27DB-BD31-4B8C-83A1-F6EECF244321}">
                <p14:modId xmlns:p14="http://schemas.microsoft.com/office/powerpoint/2010/main" val="599320787"/>
              </p:ext>
            </p:extLst>
          </p:nvPr>
        </p:nvGraphicFramePr>
        <p:xfrm>
          <a:off x="1836691" y="1913630"/>
          <a:ext cx="2137477" cy="75320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内容占位符 3"/>
          <p:cNvGraphicFramePr>
            <a:graphicFrameLocks/>
          </p:cNvGraphicFramePr>
          <p:nvPr>
            <p:extLst>
              <p:ext uri="{D42A27DB-BD31-4B8C-83A1-F6EECF244321}">
                <p14:modId xmlns:p14="http://schemas.microsoft.com/office/powerpoint/2010/main" val="496359819"/>
              </p:ext>
            </p:extLst>
          </p:nvPr>
        </p:nvGraphicFramePr>
        <p:xfrm>
          <a:off x="1836488" y="2390336"/>
          <a:ext cx="2137477" cy="75320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6" name="内容占位符 3"/>
          <p:cNvGraphicFramePr>
            <a:graphicFrameLocks/>
          </p:cNvGraphicFramePr>
          <p:nvPr>
            <p:extLst>
              <p:ext uri="{D42A27DB-BD31-4B8C-83A1-F6EECF244321}">
                <p14:modId xmlns:p14="http://schemas.microsoft.com/office/powerpoint/2010/main" val="4176194300"/>
              </p:ext>
            </p:extLst>
          </p:nvPr>
        </p:nvGraphicFramePr>
        <p:xfrm>
          <a:off x="1819761" y="2885826"/>
          <a:ext cx="2137477" cy="753202"/>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7" name="内容占位符 3"/>
          <p:cNvGraphicFramePr>
            <a:graphicFrameLocks/>
          </p:cNvGraphicFramePr>
          <p:nvPr>
            <p:extLst>
              <p:ext uri="{D42A27DB-BD31-4B8C-83A1-F6EECF244321}">
                <p14:modId xmlns:p14="http://schemas.microsoft.com/office/powerpoint/2010/main" val="589618248"/>
              </p:ext>
            </p:extLst>
          </p:nvPr>
        </p:nvGraphicFramePr>
        <p:xfrm>
          <a:off x="1819761" y="3364199"/>
          <a:ext cx="2137477" cy="753202"/>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graphicFrame>
        <p:nvGraphicFramePr>
          <p:cNvPr id="8" name="内容占位符 3"/>
          <p:cNvGraphicFramePr>
            <a:graphicFrameLocks/>
          </p:cNvGraphicFramePr>
          <p:nvPr>
            <p:extLst>
              <p:ext uri="{D42A27DB-BD31-4B8C-83A1-F6EECF244321}">
                <p14:modId xmlns:p14="http://schemas.microsoft.com/office/powerpoint/2010/main" val="3430243687"/>
              </p:ext>
            </p:extLst>
          </p:nvPr>
        </p:nvGraphicFramePr>
        <p:xfrm>
          <a:off x="3517003" y="1913631"/>
          <a:ext cx="2831780" cy="2180601"/>
        </p:xfrm>
        <a:graphic>
          <a:graphicData uri="http://schemas.openxmlformats.org/drawingml/2006/diagram">
            <dgm:relIds xmlns:dgm="http://schemas.openxmlformats.org/drawingml/2006/diagram" xmlns:r="http://schemas.openxmlformats.org/officeDocument/2006/relationships" r:dm="rId23" r:lo="rId24" r:qs="rId25" r:cs="rId26"/>
          </a:graphicData>
        </a:graphic>
      </p:graphicFrame>
      <p:grpSp>
        <p:nvGrpSpPr>
          <p:cNvPr id="9" name="组 8"/>
          <p:cNvGrpSpPr/>
          <p:nvPr/>
        </p:nvGrpSpPr>
        <p:grpSpPr>
          <a:xfrm rot="19320758">
            <a:off x="4500502" y="2793229"/>
            <a:ext cx="240317" cy="325879"/>
            <a:chOff x="3692087" y="806549"/>
            <a:chExt cx="278371" cy="354419"/>
          </a:xfrm>
          <a:solidFill>
            <a:schemeClr val="accent6">
              <a:lumMod val="75000"/>
            </a:schemeClr>
          </a:solidFill>
        </p:grpSpPr>
        <p:sp>
          <p:nvSpPr>
            <p:cNvPr id="10" name="右箭头 9"/>
            <p:cNvSpPr/>
            <p:nvPr/>
          </p:nvSpPr>
          <p:spPr>
            <a:xfrm rot="2160000">
              <a:off x="3692087" y="806549"/>
              <a:ext cx="278371" cy="354419"/>
            </a:xfrm>
            <a:prstGeom prst="rightArrow">
              <a:avLst>
                <a:gd name="adj1" fmla="val 60000"/>
                <a:gd name="adj2" fmla="val 50000"/>
              </a:avLst>
            </a:prstGeom>
            <a:grp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1" name="右箭头 4"/>
            <p:cNvSpPr/>
            <p:nvPr/>
          </p:nvSpPr>
          <p:spPr>
            <a:xfrm rot="2160000">
              <a:off x="3700062" y="852890"/>
              <a:ext cx="194860" cy="21265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66750">
                <a:lnSpc>
                  <a:spcPct val="90000"/>
                </a:lnSpc>
                <a:spcBef>
                  <a:spcPct val="0"/>
                </a:spcBef>
                <a:spcAft>
                  <a:spcPct val="35000"/>
                </a:spcAft>
              </a:pPr>
              <a:endParaRPr lang="zh-CN" altLang="en-US" sz="1500"/>
            </a:p>
          </p:txBody>
        </p:sp>
      </p:grpSp>
      <p:graphicFrame>
        <p:nvGraphicFramePr>
          <p:cNvPr id="13" name="内容占位符 3"/>
          <p:cNvGraphicFramePr>
            <a:graphicFrameLocks/>
          </p:cNvGraphicFramePr>
          <p:nvPr>
            <p:extLst>
              <p:ext uri="{D42A27DB-BD31-4B8C-83A1-F6EECF244321}">
                <p14:modId xmlns:p14="http://schemas.microsoft.com/office/powerpoint/2010/main" val="996240231"/>
              </p:ext>
            </p:extLst>
          </p:nvPr>
        </p:nvGraphicFramePr>
        <p:xfrm>
          <a:off x="6315366" y="2138339"/>
          <a:ext cx="3058459" cy="1401314"/>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14" name="弦形 13"/>
          <p:cNvSpPr/>
          <p:nvPr/>
        </p:nvSpPr>
        <p:spPr>
          <a:xfrm>
            <a:off x="6403690" y="2666832"/>
            <a:ext cx="376239" cy="353320"/>
          </a:xfrm>
          <a:prstGeom prst="chord">
            <a:avLst>
              <a:gd name="adj1" fmla="val 16200000"/>
              <a:gd name="adj2" fmla="val 16200000"/>
            </a:avLst>
          </a:pr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15" name="右箭头 14"/>
          <p:cNvSpPr/>
          <p:nvPr/>
        </p:nvSpPr>
        <p:spPr>
          <a:xfrm rot="21480758">
            <a:off x="6900685" y="2774688"/>
            <a:ext cx="302535" cy="101349"/>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6" name="右箭头 15"/>
          <p:cNvSpPr/>
          <p:nvPr/>
        </p:nvSpPr>
        <p:spPr>
          <a:xfrm rot="19831330">
            <a:off x="6713676" y="2465362"/>
            <a:ext cx="281521" cy="98568"/>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7" name="右箭头 16"/>
          <p:cNvSpPr/>
          <p:nvPr/>
        </p:nvSpPr>
        <p:spPr>
          <a:xfrm rot="1939727">
            <a:off x="6799035" y="3106692"/>
            <a:ext cx="281520" cy="98568"/>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graphicFrame>
        <p:nvGraphicFramePr>
          <p:cNvPr id="18" name="内容占位符 3"/>
          <p:cNvGraphicFramePr>
            <a:graphicFrameLocks/>
          </p:cNvGraphicFramePr>
          <p:nvPr>
            <p:extLst>
              <p:ext uri="{D42A27DB-BD31-4B8C-83A1-F6EECF244321}">
                <p14:modId xmlns:p14="http://schemas.microsoft.com/office/powerpoint/2010/main" val="3012999373"/>
              </p:ext>
            </p:extLst>
          </p:nvPr>
        </p:nvGraphicFramePr>
        <p:xfrm>
          <a:off x="7952847" y="1807865"/>
          <a:ext cx="2326728" cy="2948240"/>
        </p:xfrm>
        <a:graphic>
          <a:graphicData uri="http://schemas.openxmlformats.org/drawingml/2006/diagram">
            <dgm:relIds xmlns:dgm="http://schemas.openxmlformats.org/drawingml/2006/diagram" xmlns:r="http://schemas.openxmlformats.org/officeDocument/2006/relationships" r:dm="rId33" r:lo="rId34" r:qs="rId35" r:cs="rId36"/>
          </a:graphicData>
        </a:graphic>
      </p:graphicFrame>
      <p:sp>
        <p:nvSpPr>
          <p:cNvPr id="19" name="标题 1"/>
          <p:cNvSpPr>
            <a:spLocks noGrp="1"/>
          </p:cNvSpPr>
          <p:nvPr>
            <p:ph type="title"/>
          </p:nvPr>
        </p:nvSpPr>
        <p:spPr>
          <a:xfrm>
            <a:off x="2026579" y="4094231"/>
            <a:ext cx="8252997" cy="1143000"/>
          </a:xfrm>
        </p:spPr>
        <p:txBody>
          <a:bodyPr/>
          <a:lstStyle/>
          <a:p>
            <a:r>
              <a:rPr kumimoji="1" lang="en-US" altLang="zh-CN" sz="2200" dirty="0">
                <a:solidFill>
                  <a:schemeClr val="tx1">
                    <a:lumMod val="75000"/>
                    <a:lumOff val="25000"/>
                  </a:schemeClr>
                </a:solidFill>
                <a:latin typeface="+mn-lt"/>
                <a:ea typeface="+mn-ea"/>
                <a:cs typeface="+mn-cs"/>
              </a:rPr>
              <a:t>1.</a:t>
            </a:r>
            <a:r>
              <a:rPr kumimoji="1" lang="zh-CN" altLang="en-US" sz="2200" dirty="0">
                <a:solidFill>
                  <a:schemeClr val="tx1">
                    <a:lumMod val="75000"/>
                    <a:lumOff val="25000"/>
                  </a:schemeClr>
                </a:solidFill>
                <a:latin typeface="+mn-lt"/>
                <a:ea typeface="+mn-ea"/>
                <a:cs typeface="+mn-cs"/>
              </a:rPr>
              <a:t>变换</a:t>
            </a:r>
            <a:r>
              <a:rPr kumimoji="1" lang="en-US" altLang="zh-CN" sz="2200" dirty="0">
                <a:solidFill>
                  <a:schemeClr val="tx1">
                    <a:lumMod val="75000"/>
                    <a:lumOff val="25000"/>
                  </a:schemeClr>
                </a:solidFill>
                <a:latin typeface="+mn-lt"/>
                <a:ea typeface="+mn-ea"/>
                <a:cs typeface="+mn-cs"/>
              </a:rPr>
              <a:t>                  2.</a:t>
            </a:r>
            <a:r>
              <a:rPr kumimoji="1" lang="zh-CN" altLang="en-US" sz="2200" dirty="0">
                <a:solidFill>
                  <a:schemeClr val="tx1">
                    <a:lumMod val="75000"/>
                    <a:lumOff val="25000"/>
                  </a:schemeClr>
                </a:solidFill>
                <a:latin typeface="+mn-lt"/>
                <a:ea typeface="+mn-ea"/>
                <a:cs typeface="+mn-cs"/>
              </a:rPr>
              <a:t>分治</a:t>
            </a:r>
            <a:r>
              <a:rPr kumimoji="1" lang="en-US" altLang="zh-CN" sz="2200" dirty="0">
                <a:solidFill>
                  <a:schemeClr val="tx1">
                    <a:lumMod val="75000"/>
                    <a:lumOff val="25000"/>
                  </a:schemeClr>
                </a:solidFill>
                <a:latin typeface="+mn-lt"/>
                <a:ea typeface="+mn-ea"/>
                <a:cs typeface="+mn-cs"/>
              </a:rPr>
              <a:t>                  </a:t>
            </a:r>
            <a:r>
              <a:rPr kumimoji="1" lang="zh-CN" altLang="en-US" sz="2200" dirty="0">
                <a:solidFill>
                  <a:schemeClr val="tx1">
                    <a:lumMod val="75000"/>
                    <a:lumOff val="25000"/>
                  </a:schemeClr>
                </a:solidFill>
                <a:latin typeface="+mn-lt"/>
                <a:ea typeface="+mn-ea"/>
                <a:cs typeface="+mn-cs"/>
              </a:rPr>
              <a:t>    </a:t>
            </a:r>
            <a:r>
              <a:rPr kumimoji="1" lang="en-US" altLang="zh-CN" sz="2200" dirty="0">
                <a:solidFill>
                  <a:schemeClr val="tx1">
                    <a:lumMod val="75000"/>
                    <a:lumOff val="25000"/>
                  </a:schemeClr>
                </a:solidFill>
                <a:latin typeface="+mn-lt"/>
                <a:ea typeface="+mn-ea"/>
                <a:cs typeface="+mn-cs"/>
              </a:rPr>
              <a:t> 3.</a:t>
            </a:r>
            <a:r>
              <a:rPr kumimoji="1" lang="zh-CN" altLang="en-US" sz="2200" dirty="0">
                <a:solidFill>
                  <a:schemeClr val="tx1">
                    <a:lumMod val="75000"/>
                    <a:lumOff val="25000"/>
                  </a:schemeClr>
                </a:solidFill>
                <a:latin typeface="+mn-lt"/>
                <a:ea typeface="+mn-ea"/>
                <a:cs typeface="+mn-cs"/>
              </a:rPr>
              <a:t>隐匿</a:t>
            </a:r>
            <a:r>
              <a:rPr kumimoji="1" lang="en-US" altLang="zh-CN" sz="2200" dirty="0">
                <a:solidFill>
                  <a:schemeClr val="tx1">
                    <a:lumMod val="75000"/>
                    <a:lumOff val="25000"/>
                  </a:schemeClr>
                </a:solidFill>
                <a:latin typeface="+mn-lt"/>
                <a:ea typeface="+mn-ea"/>
                <a:cs typeface="+mn-cs"/>
              </a:rPr>
              <a:t>       </a:t>
            </a:r>
            <a:r>
              <a:rPr kumimoji="1" lang="zh-CN" altLang="en-US" sz="2200" dirty="0">
                <a:solidFill>
                  <a:schemeClr val="tx1">
                    <a:lumMod val="75000"/>
                    <a:lumOff val="25000"/>
                  </a:schemeClr>
                </a:solidFill>
                <a:latin typeface="+mn-lt"/>
                <a:ea typeface="+mn-ea"/>
                <a:cs typeface="+mn-cs"/>
              </a:rPr>
              <a:t>     </a:t>
            </a:r>
            <a:r>
              <a:rPr kumimoji="1" lang="en-US" altLang="zh-CN" sz="2200" dirty="0">
                <a:solidFill>
                  <a:schemeClr val="tx1">
                    <a:lumMod val="75000"/>
                    <a:lumOff val="25000"/>
                  </a:schemeClr>
                </a:solidFill>
                <a:latin typeface="+mn-lt"/>
                <a:ea typeface="+mn-ea"/>
                <a:cs typeface="+mn-cs"/>
              </a:rPr>
              <a:t>      4.</a:t>
            </a:r>
            <a:r>
              <a:rPr kumimoji="1" lang="zh-CN" altLang="en-US" sz="2200" dirty="0">
                <a:solidFill>
                  <a:schemeClr val="tx1">
                    <a:lumMod val="75000"/>
                    <a:lumOff val="25000"/>
                  </a:schemeClr>
                </a:solidFill>
                <a:latin typeface="+mn-lt"/>
                <a:ea typeface="+mn-ea"/>
                <a:cs typeface="+mn-cs"/>
              </a:rPr>
              <a:t>混淆</a:t>
            </a:r>
          </a:p>
        </p:txBody>
      </p:sp>
      <p:sp>
        <p:nvSpPr>
          <p:cNvPr id="22" name="文本框 21"/>
          <p:cNvSpPr txBox="1"/>
          <p:nvPr/>
        </p:nvSpPr>
        <p:spPr>
          <a:xfrm>
            <a:off x="281451" y="204948"/>
            <a:ext cx="8153991" cy="584775"/>
          </a:xfrm>
          <a:prstGeom prst="rect">
            <a:avLst/>
          </a:prstGeom>
          <a:noFill/>
        </p:spPr>
        <p:txBody>
          <a:bodyPr wrap="square" rtlCol="0">
            <a:spAutoFit/>
          </a:bodyPr>
          <a:lstStyle/>
          <a:p>
            <a:pPr fontAlgn="base">
              <a:spcBef>
                <a:spcPct val="0"/>
              </a:spcBef>
              <a:spcAft>
                <a:spcPct val="0"/>
              </a:spcAft>
            </a:pPr>
            <a:r>
              <a:rPr lang="zh-CN" altLang="en-US" sz="3200" b="1" kern="0" dirty="0">
                <a:solidFill>
                  <a:srgbClr val="003399"/>
                </a:solidFill>
                <a:latin typeface="黑体" panose="02010609060101010101" pitchFamily="49" charset="-122"/>
                <a:ea typeface="黑体" panose="02010609060101010101" pitchFamily="49" charset="-122"/>
                <a:sym typeface="Calibri" panose="020F0502020204030204" charset="0"/>
              </a:rPr>
              <a:t>常用的隐私保护技术</a:t>
            </a:r>
          </a:p>
        </p:txBody>
      </p:sp>
    </p:spTree>
    <p:extLst>
      <p:ext uri="{BB962C8B-B14F-4D97-AF65-F5344CB8AC3E}">
        <p14:creationId xmlns:p14="http://schemas.microsoft.com/office/powerpoint/2010/main" val="14940352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0287" y="-33541"/>
            <a:ext cx="6512511" cy="1143000"/>
          </a:xfrm>
        </p:spPr>
        <p:txBody>
          <a:bodyPr/>
          <a:lstStyle/>
          <a:p>
            <a:pPr fontAlgn="base">
              <a:spcAft>
                <a:spcPct val="0"/>
              </a:spcAft>
            </a:pPr>
            <a:r>
              <a:rPr lang="zh-CN" altLang="en-US" sz="3200" b="1" kern="0" dirty="0">
                <a:solidFill>
                  <a:srgbClr val="003399"/>
                </a:solidFill>
                <a:latin typeface="黑体" panose="02010609060101010101" pitchFamily="49" charset="-122"/>
                <a:ea typeface="黑体" panose="02010609060101010101" pitchFamily="49" charset="-122"/>
                <a:cs typeface="+mn-cs"/>
              </a:rPr>
              <a:t>变换</a:t>
            </a:r>
          </a:p>
        </p:txBody>
      </p:sp>
      <p:graphicFrame>
        <p:nvGraphicFramePr>
          <p:cNvPr id="4" name="内容占位符 3"/>
          <p:cNvGraphicFramePr>
            <a:graphicFrameLocks noGrp="1"/>
          </p:cNvGraphicFramePr>
          <p:nvPr>
            <p:ph sz="quarter" idx="13"/>
            <p:extLst>
              <p:ext uri="{D42A27DB-BD31-4B8C-83A1-F6EECF244321}">
                <p14:modId xmlns:p14="http://schemas.microsoft.com/office/powerpoint/2010/main" val="433921360"/>
              </p:ext>
            </p:extLst>
          </p:nvPr>
        </p:nvGraphicFramePr>
        <p:xfrm>
          <a:off x="532476" y="841325"/>
          <a:ext cx="3699933" cy="141869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6" name="内容占位符 3"/>
          <p:cNvGraphicFramePr>
            <a:graphicFrameLocks/>
          </p:cNvGraphicFramePr>
          <p:nvPr>
            <p:extLst>
              <p:ext uri="{D42A27DB-BD31-4B8C-83A1-F6EECF244321}">
                <p14:modId xmlns:p14="http://schemas.microsoft.com/office/powerpoint/2010/main" val="3058911956"/>
              </p:ext>
            </p:extLst>
          </p:nvPr>
        </p:nvGraphicFramePr>
        <p:xfrm>
          <a:off x="515564" y="1652271"/>
          <a:ext cx="3699933" cy="141869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7" name="内容占位符 3"/>
          <p:cNvGraphicFramePr>
            <a:graphicFrameLocks/>
          </p:cNvGraphicFramePr>
          <p:nvPr>
            <p:extLst>
              <p:ext uri="{D42A27DB-BD31-4B8C-83A1-F6EECF244321}">
                <p14:modId xmlns:p14="http://schemas.microsoft.com/office/powerpoint/2010/main" val="1228836513"/>
              </p:ext>
            </p:extLst>
          </p:nvPr>
        </p:nvGraphicFramePr>
        <p:xfrm>
          <a:off x="515546" y="2482001"/>
          <a:ext cx="3699933" cy="1418695"/>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8" name="内容占位符 3"/>
          <p:cNvGraphicFramePr>
            <a:graphicFrameLocks/>
          </p:cNvGraphicFramePr>
          <p:nvPr>
            <p:extLst>
              <p:ext uri="{D42A27DB-BD31-4B8C-83A1-F6EECF244321}">
                <p14:modId xmlns:p14="http://schemas.microsoft.com/office/powerpoint/2010/main" val="737530855"/>
              </p:ext>
            </p:extLst>
          </p:nvPr>
        </p:nvGraphicFramePr>
        <p:xfrm>
          <a:off x="498615" y="3277877"/>
          <a:ext cx="3699933" cy="1418695"/>
        </p:xfrm>
        <a:graphic>
          <a:graphicData uri="http://schemas.openxmlformats.org/drawingml/2006/diagram">
            <dgm:relIds xmlns:dgm="http://schemas.openxmlformats.org/drawingml/2006/diagram" xmlns:r="http://schemas.openxmlformats.org/officeDocument/2006/relationships" r:dm="rId18" r:lo="rId19" r:qs="rId20" r:cs="rId21"/>
          </a:graphicData>
        </a:graphic>
      </p:graphicFrame>
      <p:sp>
        <p:nvSpPr>
          <p:cNvPr id="3" name="TextBox 2"/>
          <p:cNvSpPr txBox="1"/>
          <p:nvPr/>
        </p:nvSpPr>
        <p:spPr>
          <a:xfrm>
            <a:off x="3582527" y="1109459"/>
            <a:ext cx="8076997" cy="4247317"/>
          </a:xfrm>
          <a:prstGeom prst="rect">
            <a:avLst/>
          </a:prstGeom>
          <a:noFill/>
        </p:spPr>
        <p:txBody>
          <a:bodyPr wrap="square" rtlCol="0">
            <a:spAutoFit/>
          </a:bodyPr>
          <a:lstStyle/>
          <a:p>
            <a:pPr algn="just">
              <a:spcAft>
                <a:spcPts val="1200"/>
              </a:spcAft>
            </a:pPr>
            <a:r>
              <a:rPr lang="zh-CN" altLang="en-US" sz="2400" dirty="0">
                <a:latin typeface="+mn-ea"/>
              </a:rPr>
              <a:t>代表性工作：</a:t>
            </a:r>
            <a:endParaRPr lang="en-US" altLang="zh-CN" sz="2400" dirty="0">
              <a:latin typeface="+mn-ea"/>
            </a:endParaRPr>
          </a:p>
          <a:p>
            <a:pPr algn="just">
              <a:spcAft>
                <a:spcPts val="1200"/>
              </a:spcAft>
            </a:pPr>
            <a:r>
              <a:rPr lang="en-US" altLang="zh-CN" sz="2400" dirty="0">
                <a:latin typeface="+mn-ea"/>
              </a:rPr>
              <a:t>1</a:t>
            </a:r>
            <a:r>
              <a:rPr lang="zh-CN" altLang="en-US" sz="2400" dirty="0">
                <a:latin typeface="+mn-ea"/>
              </a:rPr>
              <a:t>）</a:t>
            </a:r>
            <a:r>
              <a:rPr lang="zh-CN" altLang="en-US" sz="2400" dirty="0">
                <a:solidFill>
                  <a:srgbClr val="FF0000"/>
                </a:solidFill>
                <a:latin typeface="+mn-ea"/>
              </a:rPr>
              <a:t>数据变换</a:t>
            </a:r>
            <a:r>
              <a:rPr lang="zh-CN" altLang="en-US" sz="2400" dirty="0">
                <a:latin typeface="+mn-ea"/>
              </a:rPr>
              <a:t>：以一定的规则对数据进行变换，只有授权用户才能还原真实数据。</a:t>
            </a:r>
            <a:endParaRPr lang="en-US" altLang="zh-CN" sz="2400" dirty="0">
              <a:latin typeface="+mn-ea"/>
            </a:endParaRPr>
          </a:p>
          <a:p>
            <a:pPr algn="just">
              <a:spcAft>
                <a:spcPts val="1200"/>
              </a:spcAft>
            </a:pPr>
            <a:r>
              <a:rPr lang="en-US" altLang="zh-CN" sz="2400" dirty="0">
                <a:solidFill>
                  <a:srgbClr val="000000"/>
                </a:solidFill>
                <a:latin typeface="+mn-ea"/>
              </a:rPr>
              <a:t>2</a:t>
            </a:r>
            <a:r>
              <a:rPr lang="zh-CN" altLang="en-US" sz="2400" dirty="0">
                <a:solidFill>
                  <a:srgbClr val="000000"/>
                </a:solidFill>
                <a:latin typeface="+mn-ea"/>
              </a:rPr>
              <a:t>）</a:t>
            </a:r>
            <a:r>
              <a:rPr lang="zh-CN" altLang="en-US" sz="2400" dirty="0">
                <a:solidFill>
                  <a:srgbClr val="FF0000"/>
                </a:solidFill>
                <a:latin typeface="+mn-ea"/>
              </a:rPr>
              <a:t>同态加密（</a:t>
            </a:r>
            <a:r>
              <a:rPr lang="en-US" altLang="zh-CN" sz="2400" dirty="0" err="1">
                <a:solidFill>
                  <a:srgbClr val="FF0000"/>
                </a:solidFill>
                <a:latin typeface="+mn-ea"/>
              </a:rPr>
              <a:t>Homomorphic</a:t>
            </a:r>
            <a:r>
              <a:rPr lang="en-US" altLang="zh-CN" sz="2400" dirty="0">
                <a:solidFill>
                  <a:srgbClr val="FF0000"/>
                </a:solidFill>
                <a:latin typeface="+mn-ea"/>
              </a:rPr>
              <a:t> encryption</a:t>
            </a:r>
            <a:r>
              <a:rPr lang="zh-CN" altLang="en-US" sz="2400" dirty="0">
                <a:solidFill>
                  <a:srgbClr val="FF0000"/>
                </a:solidFill>
                <a:latin typeface="+mn-ea"/>
              </a:rPr>
              <a:t>）</a:t>
            </a:r>
            <a:r>
              <a:rPr lang="zh-CN" altLang="en-US" sz="2400" dirty="0">
                <a:solidFill>
                  <a:srgbClr val="000000"/>
                </a:solidFill>
                <a:latin typeface="+mn-ea"/>
              </a:rPr>
              <a:t>对经过同态</a:t>
            </a:r>
            <a:r>
              <a:rPr lang="zh-CN" altLang="en-US" sz="2400" dirty="0">
                <a:latin typeface="+mn-ea"/>
              </a:rPr>
              <a:t>加密的数据进行处理得到一个输出，将这一输出进行解密，其结果与用同一方法处理来加密的原始数据得到的输出结果是一样的。（</a:t>
            </a:r>
            <a:r>
              <a:rPr lang="zh-CN" altLang="en-US" sz="2400" b="0" i="0" dirty="0">
                <a:solidFill>
                  <a:srgbClr val="4D4D4D"/>
                </a:solidFill>
                <a:effectLst/>
                <a:latin typeface="-apple-system"/>
              </a:rPr>
              <a:t>举个例子，把</a:t>
            </a:r>
            <a:r>
              <a:rPr lang="en-US" altLang="zh-CN" sz="2400" b="0" i="0" dirty="0">
                <a:solidFill>
                  <a:srgbClr val="4D4D4D"/>
                </a:solidFill>
                <a:effectLst/>
                <a:latin typeface="-apple-system"/>
              </a:rPr>
              <a:t>1</a:t>
            </a:r>
            <a:r>
              <a:rPr lang="zh-CN" altLang="en-US" sz="2400" b="0" i="0" dirty="0">
                <a:solidFill>
                  <a:srgbClr val="4D4D4D"/>
                </a:solidFill>
                <a:effectLst/>
                <a:latin typeface="-apple-system"/>
              </a:rPr>
              <a:t>加密成</a:t>
            </a:r>
            <a:r>
              <a:rPr lang="en" altLang="zh-CN" sz="2400" b="0" i="0" dirty="0">
                <a:solidFill>
                  <a:srgbClr val="4D4D4D"/>
                </a:solidFill>
                <a:effectLst/>
                <a:latin typeface="-apple-system"/>
              </a:rPr>
              <a:t>A</a:t>
            </a:r>
            <a:r>
              <a:rPr lang="zh-CN" altLang="en" sz="2400" b="0" i="0" dirty="0">
                <a:solidFill>
                  <a:srgbClr val="4D4D4D"/>
                </a:solidFill>
                <a:effectLst/>
                <a:latin typeface="-apple-system"/>
              </a:rPr>
              <a:t>，</a:t>
            </a:r>
            <a:r>
              <a:rPr lang="zh-CN" altLang="en-US" sz="2400" b="0" i="0" dirty="0">
                <a:solidFill>
                  <a:srgbClr val="4D4D4D"/>
                </a:solidFill>
                <a:effectLst/>
                <a:latin typeface="-apple-system"/>
              </a:rPr>
              <a:t>把</a:t>
            </a:r>
            <a:r>
              <a:rPr lang="en-US" altLang="zh-CN" sz="2400" b="0" i="0" dirty="0">
                <a:solidFill>
                  <a:srgbClr val="4D4D4D"/>
                </a:solidFill>
                <a:effectLst/>
                <a:latin typeface="-apple-system"/>
              </a:rPr>
              <a:t>2</a:t>
            </a:r>
            <a:r>
              <a:rPr lang="zh-CN" altLang="en-US" sz="2400" b="0" i="0" dirty="0">
                <a:solidFill>
                  <a:srgbClr val="4D4D4D"/>
                </a:solidFill>
                <a:effectLst/>
                <a:latin typeface="-apple-system"/>
              </a:rPr>
              <a:t>加密成</a:t>
            </a:r>
            <a:r>
              <a:rPr lang="en" altLang="zh-CN" sz="2400" b="0" i="0" dirty="0">
                <a:solidFill>
                  <a:srgbClr val="4D4D4D"/>
                </a:solidFill>
                <a:effectLst/>
                <a:latin typeface="-apple-system"/>
              </a:rPr>
              <a:t>B</a:t>
            </a:r>
            <a:r>
              <a:rPr lang="zh-CN" altLang="en" sz="2400" b="0" i="0" dirty="0">
                <a:solidFill>
                  <a:srgbClr val="4D4D4D"/>
                </a:solidFill>
                <a:effectLst/>
                <a:latin typeface="-apple-system"/>
              </a:rPr>
              <a:t>，</a:t>
            </a:r>
            <a:r>
              <a:rPr lang="zh-CN" altLang="en-US" sz="2400" b="0" i="0" dirty="0">
                <a:solidFill>
                  <a:srgbClr val="4D4D4D"/>
                </a:solidFill>
                <a:effectLst/>
                <a:latin typeface="-apple-system"/>
              </a:rPr>
              <a:t>然后</a:t>
            </a:r>
            <a:r>
              <a:rPr lang="en" altLang="zh-CN" sz="2400" b="0" i="0" dirty="0">
                <a:solidFill>
                  <a:srgbClr val="4D4D4D"/>
                </a:solidFill>
                <a:effectLst/>
                <a:latin typeface="-apple-system"/>
              </a:rPr>
              <a:t>A+B</a:t>
            </a:r>
            <a:r>
              <a:rPr lang="zh-CN" altLang="en-US" sz="2400" b="0" i="0" dirty="0">
                <a:solidFill>
                  <a:srgbClr val="4D4D4D"/>
                </a:solidFill>
                <a:effectLst/>
                <a:latin typeface="-apple-system"/>
              </a:rPr>
              <a:t>的结果等于</a:t>
            </a:r>
            <a:r>
              <a:rPr lang="en" altLang="zh-CN" sz="2400" b="0" i="0" dirty="0">
                <a:solidFill>
                  <a:srgbClr val="4D4D4D"/>
                </a:solidFill>
                <a:effectLst/>
                <a:latin typeface="-apple-system"/>
              </a:rPr>
              <a:t>C</a:t>
            </a:r>
            <a:r>
              <a:rPr lang="zh-CN" altLang="en" sz="2400" b="0" i="0" dirty="0">
                <a:solidFill>
                  <a:srgbClr val="4D4D4D"/>
                </a:solidFill>
                <a:effectLst/>
                <a:latin typeface="-apple-system"/>
              </a:rPr>
              <a:t>，</a:t>
            </a:r>
            <a:r>
              <a:rPr lang="zh-CN" altLang="en-US" sz="2400" b="0" i="0" dirty="0">
                <a:solidFill>
                  <a:srgbClr val="4D4D4D"/>
                </a:solidFill>
                <a:effectLst/>
                <a:latin typeface="-apple-system"/>
              </a:rPr>
              <a:t>然后</a:t>
            </a:r>
            <a:r>
              <a:rPr lang="en" altLang="zh-CN" sz="2400" b="0" i="0" dirty="0">
                <a:solidFill>
                  <a:srgbClr val="4D4D4D"/>
                </a:solidFill>
                <a:effectLst/>
                <a:latin typeface="-apple-system"/>
              </a:rPr>
              <a:t>C</a:t>
            </a:r>
            <a:r>
              <a:rPr lang="zh-CN" altLang="en-US" sz="2400" b="0" i="0" dirty="0">
                <a:solidFill>
                  <a:srgbClr val="4D4D4D"/>
                </a:solidFill>
                <a:effectLst/>
                <a:latin typeface="-apple-system"/>
              </a:rPr>
              <a:t>能够正确解密为</a:t>
            </a:r>
            <a:r>
              <a:rPr lang="en-US" altLang="zh-CN" sz="2400" b="0" i="0" dirty="0">
                <a:solidFill>
                  <a:srgbClr val="4D4D4D"/>
                </a:solidFill>
                <a:effectLst/>
                <a:latin typeface="-apple-system"/>
              </a:rPr>
              <a:t>3</a:t>
            </a:r>
            <a:r>
              <a:rPr lang="zh-CN" altLang="en-US" sz="2400" b="0" i="0" dirty="0">
                <a:solidFill>
                  <a:srgbClr val="4D4D4D"/>
                </a:solidFill>
                <a:effectLst/>
                <a:latin typeface="-apple-system"/>
              </a:rPr>
              <a:t>。 </a:t>
            </a:r>
            <a:r>
              <a:rPr lang="zh-CN" altLang="en-US" sz="2400" dirty="0">
                <a:latin typeface="+mn-ea"/>
              </a:rPr>
              <a:t>）</a:t>
            </a:r>
            <a:endParaRPr lang="en-US" altLang="zh-CN" sz="2400" dirty="0">
              <a:latin typeface="+mn-ea"/>
            </a:endParaRPr>
          </a:p>
          <a:p>
            <a:pPr>
              <a:spcAft>
                <a:spcPts val="1200"/>
              </a:spcAft>
            </a:pPr>
            <a:r>
              <a:rPr lang="en-US" altLang="zh-CN" sz="2400" dirty="0">
                <a:latin typeface="+mn-ea"/>
              </a:rPr>
              <a:t>3</a:t>
            </a:r>
            <a:r>
              <a:rPr lang="zh-CN" altLang="en-US" sz="2400" dirty="0">
                <a:latin typeface="+mn-ea"/>
              </a:rPr>
              <a:t>）</a:t>
            </a:r>
            <a:r>
              <a:rPr lang="zh-CN" altLang="en-US" sz="2400" dirty="0">
                <a:solidFill>
                  <a:srgbClr val="FF0000"/>
                </a:solidFill>
                <a:latin typeface="+mn-ea"/>
              </a:rPr>
              <a:t>可搜索加密</a:t>
            </a:r>
            <a:r>
              <a:rPr lang="zh-CN" altLang="en-US" sz="2400" dirty="0">
                <a:latin typeface="+mn-ea"/>
              </a:rPr>
              <a:t>：它能够在信息资源加密存储的前提下，通过对其构建密文全文索引，提供高效安全的检索方法。</a:t>
            </a:r>
            <a:endParaRPr lang="en-US" altLang="zh-CN" sz="2400" dirty="0">
              <a:latin typeface="+mn-ea"/>
            </a:endParaRPr>
          </a:p>
        </p:txBody>
      </p:sp>
      <p:sp>
        <p:nvSpPr>
          <p:cNvPr id="5" name="文本框 4"/>
          <p:cNvSpPr txBox="1"/>
          <p:nvPr/>
        </p:nvSpPr>
        <p:spPr>
          <a:xfrm>
            <a:off x="2209070" y="5782197"/>
            <a:ext cx="8153991" cy="461665"/>
          </a:xfrm>
          <a:prstGeom prst="rect">
            <a:avLst/>
          </a:prstGeom>
          <a:noFill/>
        </p:spPr>
        <p:txBody>
          <a:bodyPr wrap="square" rtlCol="0">
            <a:spAutoFit/>
          </a:bodyPr>
          <a:lstStyle/>
          <a:p>
            <a:r>
              <a:rPr kumimoji="1" lang="zh-CN" altLang="en-US" sz="2400" dirty="0">
                <a:solidFill>
                  <a:srgbClr val="FF0000"/>
                </a:solidFill>
              </a:rPr>
              <a:t>轻量级、扩展性好的加密变换，更适合大数据的发展方向；</a:t>
            </a:r>
          </a:p>
        </p:txBody>
      </p:sp>
    </p:spTree>
    <p:extLst>
      <p:ext uri="{BB962C8B-B14F-4D97-AF65-F5344CB8AC3E}">
        <p14:creationId xmlns:p14="http://schemas.microsoft.com/office/powerpoint/2010/main" val="105099002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77944" y="-72808"/>
            <a:ext cx="6512511" cy="1143000"/>
          </a:xfrm>
        </p:spPr>
        <p:txBody>
          <a:bodyPr/>
          <a:lstStyle/>
          <a:p>
            <a:pPr algn="l"/>
            <a:r>
              <a:rPr lang="zh-CN" altLang="en-US" sz="3200" b="1" kern="0" dirty="0">
                <a:solidFill>
                  <a:srgbClr val="003399"/>
                </a:solidFill>
                <a:latin typeface="黑体" panose="02010609060101010101" pitchFamily="49" charset="-122"/>
                <a:ea typeface="黑体" panose="02010609060101010101" pitchFamily="49" charset="-122"/>
                <a:cs typeface="+mn-cs"/>
              </a:rPr>
              <a:t>分治</a:t>
            </a:r>
          </a:p>
        </p:txBody>
      </p:sp>
      <p:graphicFrame>
        <p:nvGraphicFramePr>
          <p:cNvPr id="4" name="内容占位符 3"/>
          <p:cNvGraphicFramePr>
            <a:graphicFrameLocks noGrp="1"/>
          </p:cNvGraphicFramePr>
          <p:nvPr>
            <p:ph sz="quarter" idx="13"/>
            <p:extLst>
              <p:ext uri="{D42A27DB-BD31-4B8C-83A1-F6EECF244321}">
                <p14:modId xmlns:p14="http://schemas.microsoft.com/office/powerpoint/2010/main" val="2076976988"/>
              </p:ext>
            </p:extLst>
          </p:nvPr>
        </p:nvGraphicFramePr>
        <p:xfrm>
          <a:off x="477944" y="1000628"/>
          <a:ext cx="4201446" cy="303505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9" name="六边形 4"/>
          <p:cNvSpPr/>
          <p:nvPr/>
        </p:nvSpPr>
        <p:spPr>
          <a:xfrm>
            <a:off x="1683604" y="5091130"/>
            <a:ext cx="1001593" cy="1146140"/>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87630" tIns="87630" rIns="87630" bIns="87630" numCol="1" spcCol="1270" anchor="ctr" anchorCtr="0">
            <a:noAutofit/>
          </a:bodyPr>
          <a:lstStyle/>
          <a:p>
            <a:pPr algn="ctr" defTabSz="1022350">
              <a:lnSpc>
                <a:spcPct val="90000"/>
              </a:lnSpc>
              <a:spcBef>
                <a:spcPct val="0"/>
              </a:spcBef>
              <a:spcAft>
                <a:spcPct val="35000"/>
              </a:spcAft>
            </a:pPr>
            <a:endParaRPr lang="zh-CN" altLang="en-US" sz="2300" dirty="0"/>
          </a:p>
        </p:txBody>
      </p:sp>
      <p:grpSp>
        <p:nvGrpSpPr>
          <p:cNvPr id="11" name="组 10"/>
          <p:cNvGrpSpPr/>
          <p:nvPr/>
        </p:nvGrpSpPr>
        <p:grpSpPr>
          <a:xfrm rot="19320758">
            <a:off x="1821669" y="2228973"/>
            <a:ext cx="432009" cy="400980"/>
            <a:chOff x="3692087" y="806549"/>
            <a:chExt cx="278371" cy="354419"/>
          </a:xfrm>
          <a:solidFill>
            <a:schemeClr val="accent6">
              <a:lumMod val="75000"/>
            </a:schemeClr>
          </a:solidFill>
        </p:grpSpPr>
        <p:sp>
          <p:nvSpPr>
            <p:cNvPr id="12" name="右箭头 11"/>
            <p:cNvSpPr/>
            <p:nvPr/>
          </p:nvSpPr>
          <p:spPr>
            <a:xfrm rot="2160000">
              <a:off x="3692087" y="806549"/>
              <a:ext cx="278371" cy="354419"/>
            </a:xfrm>
            <a:prstGeom prst="rightArrow">
              <a:avLst>
                <a:gd name="adj1" fmla="val 60000"/>
                <a:gd name="adj2" fmla="val 50000"/>
              </a:avLst>
            </a:prstGeom>
            <a:grp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3" name="右箭头 4"/>
            <p:cNvSpPr/>
            <p:nvPr/>
          </p:nvSpPr>
          <p:spPr>
            <a:xfrm rot="2160000">
              <a:off x="3700062" y="852890"/>
              <a:ext cx="194860" cy="212651"/>
            </a:xfrm>
            <a:prstGeom prst="rect">
              <a:avLst/>
            </a:prstGeom>
            <a:grpFill/>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algn="ctr" defTabSz="666750">
                <a:lnSpc>
                  <a:spcPct val="90000"/>
                </a:lnSpc>
                <a:spcBef>
                  <a:spcPct val="0"/>
                </a:spcBef>
                <a:spcAft>
                  <a:spcPct val="35000"/>
                </a:spcAft>
              </a:pPr>
              <a:endParaRPr lang="zh-CN" altLang="en-US" sz="1500"/>
            </a:p>
          </p:txBody>
        </p:sp>
      </p:grpSp>
      <p:sp>
        <p:nvSpPr>
          <p:cNvPr id="3" name="TextBox 2"/>
          <p:cNvSpPr txBox="1"/>
          <p:nvPr/>
        </p:nvSpPr>
        <p:spPr>
          <a:xfrm>
            <a:off x="4314825" y="1307938"/>
            <a:ext cx="7399231" cy="3905043"/>
          </a:xfrm>
          <a:prstGeom prst="rect">
            <a:avLst/>
          </a:prstGeom>
          <a:noFill/>
        </p:spPr>
        <p:txBody>
          <a:bodyPr wrap="square" rtlCol="0">
            <a:spAutoFit/>
          </a:bodyPr>
          <a:lstStyle/>
          <a:p>
            <a:pPr algn="just">
              <a:lnSpc>
                <a:spcPct val="150000"/>
              </a:lnSpc>
            </a:pPr>
            <a:r>
              <a:rPr lang="zh-CN" altLang="en-US" sz="2400" dirty="0">
                <a:latin typeface="+mn-ea"/>
              </a:rPr>
              <a:t>代表性工作：</a:t>
            </a:r>
            <a:endParaRPr lang="en-US" altLang="zh-CN" sz="2400" dirty="0">
              <a:latin typeface="+mn-ea"/>
            </a:endParaRPr>
          </a:p>
          <a:p>
            <a:pPr algn="just">
              <a:lnSpc>
                <a:spcPct val="150000"/>
              </a:lnSpc>
            </a:pPr>
            <a:r>
              <a:rPr lang="zh-CN" altLang="zh-CN" sz="2400" dirty="0">
                <a:solidFill>
                  <a:srgbClr val="FF0000"/>
                </a:solidFill>
                <a:latin typeface="+mn-ea"/>
              </a:rPr>
              <a:t>数据分割</a:t>
            </a:r>
            <a:r>
              <a:rPr lang="zh-CN" altLang="en-US" sz="2400" dirty="0">
                <a:latin typeface="+mn-ea"/>
              </a:rPr>
              <a:t>：</a:t>
            </a:r>
            <a:r>
              <a:rPr lang="zh-CN" altLang="zh-CN" sz="2400" dirty="0">
                <a:latin typeface="+mn-ea"/>
              </a:rPr>
              <a:t>通过将准标识符属性集进行垂直分割，割裂其中的关联关系，使得以对数据做笛卡尔积的方式还原数据的精度不高于</a:t>
            </a:r>
            <a:r>
              <a:rPr lang="en-US" altLang="zh-CN" sz="2400" dirty="0">
                <a:latin typeface="+mn-ea"/>
              </a:rPr>
              <a:t>1/k</a:t>
            </a:r>
            <a:r>
              <a:rPr lang="zh-CN" altLang="zh-CN" sz="2400" dirty="0">
                <a:latin typeface="+mn-ea"/>
              </a:rPr>
              <a:t>。</a:t>
            </a:r>
            <a:endParaRPr lang="en-US" altLang="zh-CN" sz="2400" dirty="0">
              <a:latin typeface="+mn-ea"/>
            </a:endParaRPr>
          </a:p>
          <a:p>
            <a:pPr algn="just">
              <a:lnSpc>
                <a:spcPct val="150000"/>
              </a:lnSpc>
            </a:pPr>
            <a:r>
              <a:rPr lang="zh-CN" altLang="en-US" sz="2400" dirty="0">
                <a:latin typeface="+mn-ea"/>
              </a:rPr>
              <a:t>（把主码</a:t>
            </a:r>
            <a:r>
              <a:rPr lang="en-US" altLang="zh-CN" sz="2400" dirty="0">
                <a:latin typeface="+mn-ea"/>
              </a:rPr>
              <a:t>(</a:t>
            </a:r>
            <a:r>
              <a:rPr lang="zh-CN" altLang="en-US" sz="2400" dirty="0">
                <a:latin typeface="+mn-ea"/>
              </a:rPr>
              <a:t>主键</a:t>
            </a:r>
            <a:r>
              <a:rPr lang="en-US" altLang="zh-CN" sz="2400" dirty="0">
                <a:latin typeface="+mn-ea"/>
              </a:rPr>
              <a:t>)</a:t>
            </a:r>
            <a:r>
              <a:rPr lang="zh-CN" altLang="en-US" sz="2400" dirty="0">
                <a:latin typeface="+mn-ea"/>
              </a:rPr>
              <a:t>和一些列放到一个表，然后把主码</a:t>
            </a:r>
            <a:r>
              <a:rPr lang="en-US" altLang="zh-CN" sz="2400" dirty="0">
                <a:latin typeface="+mn-ea"/>
              </a:rPr>
              <a:t>(</a:t>
            </a:r>
            <a:r>
              <a:rPr lang="zh-CN" altLang="en-US" sz="2400" dirty="0">
                <a:latin typeface="+mn-ea"/>
              </a:rPr>
              <a:t>主键</a:t>
            </a:r>
            <a:r>
              <a:rPr lang="en-US" altLang="zh-CN" sz="2400" dirty="0">
                <a:latin typeface="+mn-ea"/>
              </a:rPr>
              <a:t>)</a:t>
            </a:r>
            <a:r>
              <a:rPr lang="zh-CN" altLang="en-US" sz="2400" dirty="0">
                <a:latin typeface="+mn-ea"/>
              </a:rPr>
              <a:t>和另外的一些列放到另一个表中。将原始表分成多个只包含较少列的表）</a:t>
            </a:r>
            <a:endParaRPr lang="en-US" altLang="zh-CN" sz="2400" dirty="0">
              <a:latin typeface="+mn-ea"/>
            </a:endParaRPr>
          </a:p>
        </p:txBody>
      </p:sp>
      <p:sp>
        <p:nvSpPr>
          <p:cNvPr id="10" name="文本框 9"/>
          <p:cNvSpPr txBox="1"/>
          <p:nvPr/>
        </p:nvSpPr>
        <p:spPr>
          <a:xfrm>
            <a:off x="1614030" y="5406273"/>
            <a:ext cx="8177942" cy="830997"/>
          </a:xfrm>
          <a:prstGeom prst="rect">
            <a:avLst/>
          </a:prstGeom>
          <a:noFill/>
        </p:spPr>
        <p:txBody>
          <a:bodyPr wrap="square" rtlCol="0">
            <a:spAutoFit/>
          </a:bodyPr>
          <a:lstStyle/>
          <a:p>
            <a:r>
              <a:rPr kumimoji="1" lang="zh-CN" altLang="en-US" sz="2400" dirty="0">
                <a:solidFill>
                  <a:srgbClr val="FF0000"/>
                </a:solidFill>
              </a:rPr>
              <a:t>基于分治的思路解决大数据隐私保护问题，核心是访问控制，否则难以对抗关联分析、背景知识挖掘等大数据时代的利器；</a:t>
            </a:r>
          </a:p>
        </p:txBody>
      </p:sp>
    </p:spTree>
    <p:extLst>
      <p:ext uri="{BB962C8B-B14F-4D97-AF65-F5344CB8AC3E}">
        <p14:creationId xmlns:p14="http://schemas.microsoft.com/office/powerpoint/2010/main" val="2722558144"/>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74171" y="144387"/>
            <a:ext cx="6512511" cy="835227"/>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cs typeface="+mn-cs"/>
              </a:rPr>
              <a:t>隐匿</a:t>
            </a:r>
          </a:p>
        </p:txBody>
      </p:sp>
      <p:graphicFrame>
        <p:nvGraphicFramePr>
          <p:cNvPr id="4" name="内容占位符 3"/>
          <p:cNvGraphicFramePr>
            <a:graphicFrameLocks noGrp="1"/>
          </p:cNvGraphicFramePr>
          <p:nvPr>
            <p:ph sz="quarter" idx="13"/>
            <p:extLst>
              <p:ext uri="{D42A27DB-BD31-4B8C-83A1-F6EECF244321}">
                <p14:modId xmlns:p14="http://schemas.microsoft.com/office/powerpoint/2010/main" val="2772343876"/>
              </p:ext>
            </p:extLst>
          </p:nvPr>
        </p:nvGraphicFramePr>
        <p:xfrm>
          <a:off x="501395" y="1105403"/>
          <a:ext cx="6400800" cy="347503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弦形 4"/>
          <p:cNvSpPr/>
          <p:nvPr/>
        </p:nvSpPr>
        <p:spPr>
          <a:xfrm>
            <a:off x="484462" y="2106609"/>
            <a:ext cx="787400" cy="876178"/>
          </a:xfrm>
          <a:prstGeom prst="chord">
            <a:avLst>
              <a:gd name="adj1" fmla="val 16200000"/>
              <a:gd name="adj2" fmla="val 16200000"/>
            </a:avLst>
          </a:prstGeom>
        </p:spPr>
        <p:style>
          <a:lnRef idx="1">
            <a:schemeClr val="accent1">
              <a:hueOff val="0"/>
              <a:satOff val="0"/>
              <a:lumOff val="0"/>
              <a:alphaOff val="0"/>
            </a:schemeClr>
          </a:lnRef>
          <a:fillRef idx="3">
            <a:schemeClr val="accent1">
              <a:hueOff val="0"/>
              <a:satOff val="0"/>
              <a:lumOff val="0"/>
              <a:alphaOff val="0"/>
            </a:schemeClr>
          </a:fillRef>
          <a:effectRef idx="2">
            <a:schemeClr val="accent1">
              <a:hueOff val="0"/>
              <a:satOff val="0"/>
              <a:lumOff val="0"/>
              <a:alphaOff val="0"/>
            </a:schemeClr>
          </a:effectRef>
          <a:fontRef idx="minor">
            <a:schemeClr val="lt1"/>
          </a:fontRef>
        </p:style>
      </p:sp>
      <p:sp>
        <p:nvSpPr>
          <p:cNvPr id="7" name="右箭头 6"/>
          <p:cNvSpPr/>
          <p:nvPr/>
        </p:nvSpPr>
        <p:spPr>
          <a:xfrm rot="21480758">
            <a:off x="1465718" y="2470832"/>
            <a:ext cx="633150" cy="251328"/>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3" name="右箭头 12"/>
          <p:cNvSpPr/>
          <p:nvPr/>
        </p:nvSpPr>
        <p:spPr>
          <a:xfrm rot="19831330">
            <a:off x="1321357" y="1937970"/>
            <a:ext cx="589173" cy="244433"/>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16" name="右箭头 15"/>
          <p:cNvSpPr/>
          <p:nvPr/>
        </p:nvSpPr>
        <p:spPr>
          <a:xfrm rot="1939727">
            <a:off x="1319047" y="3121382"/>
            <a:ext cx="589173" cy="244433"/>
          </a:xfrm>
          <a:prstGeom prst="rightArrow">
            <a:avLst>
              <a:gd name="adj1" fmla="val 60000"/>
              <a:gd name="adj2" fmla="val 50000"/>
            </a:avLst>
          </a:prstGeom>
          <a:solidFill>
            <a:schemeClr val="accent6">
              <a:lumMod val="75000"/>
            </a:schemeClr>
          </a:solidFill>
        </p:spPr>
        <p:style>
          <a:lnRef idx="0">
            <a:schemeClr val="accent1">
              <a:tint val="60000"/>
              <a:hueOff val="0"/>
              <a:satOff val="0"/>
              <a:lumOff val="0"/>
              <a:alphaOff val="0"/>
            </a:schemeClr>
          </a:lnRef>
          <a:fillRef idx="3">
            <a:schemeClr val="accent1">
              <a:tint val="60000"/>
              <a:hueOff val="0"/>
              <a:satOff val="0"/>
              <a:lumOff val="0"/>
              <a:alphaOff val="0"/>
            </a:schemeClr>
          </a:fillRef>
          <a:effectRef idx="2">
            <a:schemeClr val="accent1">
              <a:tint val="60000"/>
              <a:hueOff val="0"/>
              <a:satOff val="0"/>
              <a:lumOff val="0"/>
              <a:alphaOff val="0"/>
            </a:schemeClr>
          </a:effectRef>
          <a:fontRef idx="minor">
            <a:schemeClr val="lt1"/>
          </a:fontRef>
        </p:style>
      </p:sp>
      <p:sp>
        <p:nvSpPr>
          <p:cNvPr id="3" name="TextBox 2"/>
          <p:cNvSpPr txBox="1"/>
          <p:nvPr/>
        </p:nvSpPr>
        <p:spPr>
          <a:xfrm>
            <a:off x="3899603" y="979614"/>
            <a:ext cx="8044747" cy="2985433"/>
          </a:xfrm>
          <a:prstGeom prst="rect">
            <a:avLst/>
          </a:prstGeom>
          <a:noFill/>
        </p:spPr>
        <p:txBody>
          <a:bodyPr wrap="square" rtlCol="0">
            <a:spAutoFit/>
          </a:bodyPr>
          <a:lstStyle/>
          <a:p>
            <a:pPr algn="just">
              <a:spcAft>
                <a:spcPts val="1200"/>
              </a:spcAft>
            </a:pPr>
            <a:r>
              <a:rPr lang="zh-CN" altLang="en-US" sz="2400" dirty="0"/>
              <a:t>代表性工作：</a:t>
            </a:r>
            <a:endParaRPr lang="en-US" altLang="zh-CN" sz="2400" dirty="0"/>
          </a:p>
          <a:p>
            <a:pPr algn="just">
              <a:spcAft>
                <a:spcPts val="1200"/>
              </a:spcAft>
            </a:pPr>
            <a:r>
              <a:rPr lang="en-US" altLang="zh-CN" sz="2400" dirty="0"/>
              <a:t>1</a:t>
            </a:r>
            <a:r>
              <a:rPr lang="zh-CN" altLang="en-US" sz="2400" dirty="0"/>
              <a:t>）</a:t>
            </a:r>
            <a:r>
              <a:rPr lang="zh-CN" altLang="en-US" sz="2400" dirty="0">
                <a:solidFill>
                  <a:srgbClr val="FF0000"/>
                </a:solidFill>
              </a:rPr>
              <a:t>匿名</a:t>
            </a:r>
            <a:r>
              <a:rPr lang="zh-CN" altLang="en-US" sz="2400" dirty="0"/>
              <a:t>：在数据发布时，隐匿用户</a:t>
            </a:r>
            <a:r>
              <a:rPr lang="en-US" altLang="zh-CN" sz="2400" dirty="0"/>
              <a:t>ID</a:t>
            </a:r>
            <a:r>
              <a:rPr lang="zh-CN" altLang="en-US" sz="2400" dirty="0"/>
              <a:t>的指示信息</a:t>
            </a:r>
            <a:r>
              <a:rPr lang="zh-CN" altLang="zh-CN" sz="2400" dirty="0"/>
              <a:t>（如身份</a:t>
            </a:r>
            <a:r>
              <a:rPr lang="zh-CN" altLang="en-US" sz="2400" dirty="0"/>
              <a:t>证</a:t>
            </a:r>
            <a:r>
              <a:rPr lang="zh-CN" altLang="zh-CN" sz="2400" dirty="0"/>
              <a:t>号、姓名等）已经成为业界的惯例</a:t>
            </a:r>
            <a:r>
              <a:rPr lang="zh-CN" altLang="en-US" sz="2400" dirty="0"/>
              <a:t>，</a:t>
            </a:r>
            <a:r>
              <a:rPr lang="zh-CN" altLang="zh-CN" sz="2400" dirty="0"/>
              <a:t>且在欧洲一些国家已经颁布了相关的法律条文。</a:t>
            </a:r>
            <a:endParaRPr lang="en-US" altLang="zh-CN" sz="2400" dirty="0"/>
          </a:p>
          <a:p>
            <a:pPr algn="just">
              <a:spcAft>
                <a:spcPts val="1200"/>
              </a:spcAft>
            </a:pPr>
            <a:r>
              <a:rPr lang="en-US" altLang="zh-CN" sz="2400" dirty="0"/>
              <a:t>2</a:t>
            </a:r>
            <a:r>
              <a:rPr lang="zh-CN" altLang="en-US" sz="2400" dirty="0"/>
              <a:t>）</a:t>
            </a:r>
            <a:r>
              <a:rPr lang="zh-CN" altLang="en-US" sz="2400" dirty="0">
                <a:solidFill>
                  <a:srgbClr val="FF0000"/>
                </a:solidFill>
              </a:rPr>
              <a:t>假名</a:t>
            </a:r>
            <a:r>
              <a:rPr lang="zh-CN" altLang="en-US" sz="2400" dirty="0"/>
              <a:t>：在数据发布时，以假名代替用户的真实</a:t>
            </a:r>
            <a:r>
              <a:rPr lang="en-US" altLang="zh-CN" sz="2400" dirty="0"/>
              <a:t>ID</a:t>
            </a:r>
            <a:r>
              <a:rPr lang="zh-CN" altLang="en-US" sz="2400" dirty="0"/>
              <a:t>。由于长时间使用同一假名并不能有效保护用户的隐私，研究者进一步提出基于</a:t>
            </a:r>
            <a:r>
              <a:rPr lang="en-US" altLang="zh-CN" sz="2400" dirty="0"/>
              <a:t>Mix-Zone</a:t>
            </a:r>
            <a:r>
              <a:rPr lang="zh-CN" altLang="en-US" sz="2400" dirty="0"/>
              <a:t>的假名交换方法。</a:t>
            </a:r>
            <a:endParaRPr lang="en-US" altLang="zh-CN" sz="2400" dirty="0"/>
          </a:p>
        </p:txBody>
      </p:sp>
      <p:sp>
        <p:nvSpPr>
          <p:cNvPr id="9" name="文本框 8"/>
          <p:cNvSpPr txBox="1"/>
          <p:nvPr/>
        </p:nvSpPr>
        <p:spPr>
          <a:xfrm>
            <a:off x="3630426" y="5647553"/>
            <a:ext cx="4995084" cy="461665"/>
          </a:xfrm>
          <a:prstGeom prst="rect">
            <a:avLst/>
          </a:prstGeom>
          <a:noFill/>
        </p:spPr>
        <p:txBody>
          <a:bodyPr wrap="square" rtlCol="0">
            <a:spAutoFit/>
          </a:bodyPr>
          <a:lstStyle/>
          <a:p>
            <a:r>
              <a:rPr kumimoji="1" lang="zh-CN" altLang="en-US" sz="2400" dirty="0">
                <a:solidFill>
                  <a:srgbClr val="FF0000"/>
                </a:solidFill>
              </a:rPr>
              <a:t>成本较低，需要新的设计思想。</a:t>
            </a:r>
          </a:p>
        </p:txBody>
      </p:sp>
    </p:spTree>
    <p:extLst>
      <p:ext uri="{BB962C8B-B14F-4D97-AF65-F5344CB8AC3E}">
        <p14:creationId xmlns:p14="http://schemas.microsoft.com/office/powerpoint/2010/main" val="95858767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456623" y="142876"/>
            <a:ext cx="6512511" cy="780610"/>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cs typeface="+mn-cs"/>
              </a:rPr>
              <a:t>混淆</a:t>
            </a:r>
          </a:p>
        </p:txBody>
      </p:sp>
      <p:graphicFrame>
        <p:nvGraphicFramePr>
          <p:cNvPr id="4" name="内容占位符 3"/>
          <p:cNvGraphicFramePr>
            <a:graphicFrameLocks noGrp="1"/>
          </p:cNvGraphicFramePr>
          <p:nvPr>
            <p:ph sz="quarter" idx="13"/>
            <p:extLst>
              <p:ext uri="{D42A27DB-BD31-4B8C-83A1-F6EECF244321}">
                <p14:modId xmlns:p14="http://schemas.microsoft.com/office/powerpoint/2010/main" val="1900764593"/>
              </p:ext>
            </p:extLst>
          </p:nvPr>
        </p:nvGraphicFramePr>
        <p:xfrm>
          <a:off x="756708" y="764259"/>
          <a:ext cx="3649133" cy="384386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TextBox 2"/>
          <p:cNvSpPr txBox="1"/>
          <p:nvPr/>
        </p:nvSpPr>
        <p:spPr>
          <a:xfrm>
            <a:off x="4705927" y="1047876"/>
            <a:ext cx="6895524" cy="4093428"/>
          </a:xfrm>
          <a:prstGeom prst="rect">
            <a:avLst/>
          </a:prstGeom>
          <a:noFill/>
        </p:spPr>
        <p:txBody>
          <a:bodyPr wrap="square" rtlCol="0">
            <a:spAutoFit/>
          </a:bodyPr>
          <a:lstStyle/>
          <a:p>
            <a:r>
              <a:rPr lang="zh-CN" altLang="en-US" sz="2000" dirty="0"/>
              <a:t>代表性工作：</a:t>
            </a:r>
            <a:endParaRPr lang="en-US" altLang="zh-CN" sz="2000" dirty="0"/>
          </a:p>
          <a:p>
            <a:pPr algn="just"/>
            <a:r>
              <a:rPr lang="en-US" altLang="zh-CN" sz="2000" dirty="0"/>
              <a:t>1</a:t>
            </a:r>
            <a:r>
              <a:rPr lang="zh-CN" altLang="en-US" sz="2000" dirty="0"/>
              <a:t>）</a:t>
            </a:r>
            <a:r>
              <a:rPr lang="zh-CN" altLang="en-US" sz="2000" dirty="0">
                <a:solidFill>
                  <a:srgbClr val="FF0000"/>
                </a:solidFill>
              </a:rPr>
              <a:t>数据泛化</a:t>
            </a:r>
            <a:r>
              <a:rPr lang="en-US" altLang="zh-CN" sz="2000" dirty="0"/>
              <a:t>:</a:t>
            </a:r>
            <a:r>
              <a:rPr lang="zh-CN" altLang="zh-CN" sz="2000" dirty="0"/>
              <a:t>当数据中所包含的相同属性值的记录个数少于</a:t>
            </a:r>
            <a:r>
              <a:rPr lang="zh-CN" altLang="en-US" sz="2000" dirty="0"/>
              <a:t>隐私</a:t>
            </a:r>
            <a:r>
              <a:rPr lang="zh-CN" altLang="zh-CN" sz="2000" dirty="0"/>
              <a:t>要求</a:t>
            </a:r>
            <a:r>
              <a:rPr lang="zh-CN" altLang="en-US" sz="2000" dirty="0"/>
              <a:t>时</a:t>
            </a:r>
            <a:r>
              <a:rPr lang="zh-CN" altLang="zh-CN" sz="2000" dirty="0"/>
              <a:t>，将相应属性的属性值泛化到其上一个层次，以此递归直至待发布数据满足</a:t>
            </a:r>
            <a:r>
              <a:rPr lang="zh-CN" altLang="en-US" sz="2000" dirty="0"/>
              <a:t>隐私</a:t>
            </a:r>
            <a:r>
              <a:rPr lang="zh-CN" altLang="zh-CN" sz="2000" dirty="0"/>
              <a:t>要求</a:t>
            </a:r>
            <a:r>
              <a:rPr lang="zh-CN" altLang="en-US" sz="2000" dirty="0"/>
              <a:t>，如</a:t>
            </a:r>
            <a:r>
              <a:rPr lang="zh-CN" altLang="zh-CN" sz="2000" dirty="0"/>
              <a:t>雅戈尔羽绒衣</a:t>
            </a:r>
            <a:r>
              <a:rPr lang="en-US" altLang="zh-CN" sz="2000" dirty="0"/>
              <a:t>—&gt;</a:t>
            </a:r>
            <a:r>
              <a:rPr lang="zh-CN" altLang="zh-CN" sz="2000" dirty="0"/>
              <a:t>羽绒衣</a:t>
            </a:r>
            <a:r>
              <a:rPr lang="en-US" altLang="zh-CN" sz="2000" dirty="0"/>
              <a:t>—&gt;</a:t>
            </a:r>
            <a:r>
              <a:rPr lang="zh-CN" altLang="zh-CN" sz="2000" dirty="0"/>
              <a:t>衣服</a:t>
            </a:r>
            <a:r>
              <a:rPr lang="zh-CN" altLang="en-US" sz="2000" dirty="0"/>
              <a:t>。</a:t>
            </a:r>
            <a:endParaRPr lang="en-US" altLang="zh-CN" sz="2000" dirty="0">
              <a:solidFill>
                <a:srgbClr val="FF0000"/>
              </a:solidFill>
            </a:endParaRPr>
          </a:p>
          <a:p>
            <a:pPr algn="just"/>
            <a:r>
              <a:rPr lang="en-US" altLang="zh-CN" sz="2000" dirty="0"/>
              <a:t>2</a:t>
            </a:r>
            <a:r>
              <a:rPr lang="zh-CN" altLang="en-US" sz="2000" dirty="0"/>
              <a:t>）</a:t>
            </a:r>
            <a:r>
              <a:rPr lang="zh-CN" altLang="en-US" sz="2000" dirty="0">
                <a:solidFill>
                  <a:srgbClr val="FF0000"/>
                </a:solidFill>
              </a:rPr>
              <a:t>数据加噪</a:t>
            </a:r>
            <a:r>
              <a:rPr lang="en-US" altLang="zh-CN" sz="2000" dirty="0"/>
              <a:t>: </a:t>
            </a:r>
            <a:r>
              <a:rPr lang="zh-CN" altLang="zh-CN" sz="2000" dirty="0"/>
              <a:t>在原始数据中以一定</a:t>
            </a:r>
            <a:r>
              <a:rPr lang="zh-CN" altLang="en-US" sz="2000" dirty="0"/>
              <a:t>的</a:t>
            </a:r>
            <a:r>
              <a:rPr lang="zh-CN" altLang="zh-CN" sz="2000" dirty="0"/>
              <a:t>策略</a:t>
            </a:r>
            <a:r>
              <a:rPr lang="zh-CN" altLang="en-US" sz="2000" dirty="0"/>
              <a:t>（如差分隐私）</a:t>
            </a:r>
            <a:r>
              <a:rPr lang="zh-CN" altLang="zh-CN" sz="2000" dirty="0"/>
              <a:t>加入一些噪声</a:t>
            </a:r>
            <a:r>
              <a:rPr lang="zh-CN" altLang="en-US" sz="2000" dirty="0"/>
              <a:t>数据以满足用户的隐私要求。如在位置隐私保护中，在发布用户真实位置时，同时发布若干噪声位置。</a:t>
            </a:r>
            <a:endParaRPr lang="en-US" altLang="zh-CN" sz="2000" dirty="0"/>
          </a:p>
          <a:p>
            <a:pPr algn="just"/>
            <a:r>
              <a:rPr lang="en-US" altLang="zh-CN" sz="2000" dirty="0"/>
              <a:t>3</a:t>
            </a:r>
            <a:r>
              <a:rPr lang="zh-CN" altLang="en-US" sz="2000" dirty="0"/>
              <a:t>）</a:t>
            </a:r>
            <a:r>
              <a:rPr lang="zh-CN" altLang="en-US" sz="2000" dirty="0">
                <a:solidFill>
                  <a:srgbClr val="FF0000"/>
                </a:solidFill>
              </a:rPr>
              <a:t>位置模糊</a:t>
            </a:r>
            <a:r>
              <a:rPr lang="zh-CN" altLang="en-US" sz="2000" dirty="0"/>
              <a:t>：以一块空间区间区域代替用户的真实位置。</a:t>
            </a:r>
            <a:endParaRPr lang="en-US" altLang="zh-CN" sz="2000" dirty="0"/>
          </a:p>
          <a:p>
            <a:pPr algn="just"/>
            <a:r>
              <a:rPr lang="en-US" altLang="zh-CN" sz="2000" dirty="0"/>
              <a:t>4</a:t>
            </a:r>
            <a:r>
              <a:rPr lang="zh-CN" altLang="en-US" sz="2000" dirty="0"/>
              <a:t>）</a:t>
            </a:r>
            <a:r>
              <a:rPr lang="zh-CN" altLang="en-US" sz="2000" dirty="0">
                <a:solidFill>
                  <a:srgbClr val="FF0000"/>
                </a:solidFill>
              </a:rPr>
              <a:t>隐私信息检索</a:t>
            </a:r>
            <a:r>
              <a:rPr lang="en-US" altLang="zh-CN" sz="2000" dirty="0">
                <a:solidFill>
                  <a:srgbClr val="FF0000"/>
                </a:solidFill>
              </a:rPr>
              <a:t>PIR</a:t>
            </a:r>
            <a:r>
              <a:rPr lang="zh-CN" altLang="en-US" sz="2000" dirty="0"/>
              <a:t>（</a:t>
            </a:r>
            <a:r>
              <a:rPr lang="en-US" altLang="zh-CN" sz="2000" dirty="0"/>
              <a:t>privacy information Retrieval</a:t>
            </a:r>
            <a:r>
              <a:rPr lang="zh-CN" altLang="en-US" sz="2000" dirty="0"/>
              <a:t>）：</a:t>
            </a:r>
            <a:r>
              <a:rPr lang="zh-CN" altLang="zh-CN" sz="2000" dirty="0"/>
              <a:t>将用户的查询请求通过一个矩阵变换构造出</a:t>
            </a:r>
            <a:r>
              <a:rPr lang="en-US" altLang="zh-CN" sz="2000" dirty="0"/>
              <a:t>N-1</a:t>
            </a:r>
            <a:r>
              <a:rPr lang="zh-CN" altLang="zh-CN" sz="2000" dirty="0"/>
              <a:t>个与其不可区分的伪查询，使得攻击者无法精确的知道用户的真实意图。</a:t>
            </a:r>
            <a:endParaRPr lang="en-US" altLang="zh-CN" sz="2000" dirty="0"/>
          </a:p>
          <a:p>
            <a:pPr algn="just"/>
            <a:endParaRPr lang="en-US" altLang="zh-CN" sz="2000" dirty="0"/>
          </a:p>
        </p:txBody>
      </p:sp>
      <p:sp>
        <p:nvSpPr>
          <p:cNvPr id="5" name="文本框 4"/>
          <p:cNvSpPr txBox="1"/>
          <p:nvPr/>
        </p:nvSpPr>
        <p:spPr>
          <a:xfrm>
            <a:off x="456623" y="4875446"/>
            <a:ext cx="7967732" cy="1569660"/>
          </a:xfrm>
          <a:prstGeom prst="rect">
            <a:avLst/>
          </a:prstGeom>
          <a:noFill/>
        </p:spPr>
        <p:txBody>
          <a:bodyPr wrap="square" rtlCol="0">
            <a:spAutoFit/>
          </a:bodyPr>
          <a:lstStyle/>
          <a:p>
            <a:r>
              <a:rPr kumimoji="1" lang="zh-CN" altLang="en-US" sz="2400" dirty="0">
                <a:solidFill>
                  <a:srgbClr val="FF0000"/>
                </a:solidFill>
              </a:rPr>
              <a:t>成本高：</a:t>
            </a:r>
            <a:endParaRPr kumimoji="1" lang="en-US" altLang="zh-CN" sz="2400" dirty="0">
              <a:solidFill>
                <a:srgbClr val="FF0000"/>
              </a:solidFill>
            </a:endParaRPr>
          </a:p>
          <a:p>
            <a:pPr marL="342900" indent="-342900">
              <a:buFont typeface="Arial"/>
              <a:buChar char="•"/>
            </a:pPr>
            <a:r>
              <a:rPr kumimoji="1" lang="zh-CN" altLang="en-US" sz="2400" dirty="0">
                <a:solidFill>
                  <a:srgbClr val="FF0000"/>
                </a:solidFill>
              </a:rPr>
              <a:t>永久改变数据、</a:t>
            </a:r>
            <a:endParaRPr kumimoji="1" lang="en-US" altLang="zh-CN" sz="2400" dirty="0">
              <a:solidFill>
                <a:srgbClr val="FF0000"/>
              </a:solidFill>
            </a:endParaRPr>
          </a:p>
          <a:p>
            <a:pPr marL="342900" indent="-342900">
              <a:buFont typeface="Arial"/>
              <a:buChar char="•"/>
            </a:pPr>
            <a:r>
              <a:rPr kumimoji="1" lang="zh-CN" altLang="en-US" sz="2400" dirty="0">
                <a:solidFill>
                  <a:srgbClr val="FF0000"/>
                </a:solidFill>
              </a:rPr>
              <a:t>原始数据加噪存储空间开销大、</a:t>
            </a:r>
            <a:endParaRPr kumimoji="1" lang="en-US" altLang="zh-CN" sz="2400" dirty="0">
              <a:solidFill>
                <a:srgbClr val="FF0000"/>
              </a:solidFill>
            </a:endParaRPr>
          </a:p>
          <a:p>
            <a:pPr marL="342900" indent="-342900">
              <a:buFont typeface="Arial"/>
              <a:buChar char="•"/>
            </a:pPr>
            <a:r>
              <a:rPr kumimoji="1" lang="zh-CN" altLang="en-US" sz="2400" dirty="0">
                <a:solidFill>
                  <a:srgbClr val="FF0000"/>
                </a:solidFill>
              </a:rPr>
              <a:t>查询时加噪时间开销大；有时需要保持加噪一致性；</a:t>
            </a:r>
          </a:p>
        </p:txBody>
      </p:sp>
    </p:spTree>
    <p:extLst>
      <p:ext uri="{BB962C8B-B14F-4D97-AF65-F5344CB8AC3E}">
        <p14:creationId xmlns:p14="http://schemas.microsoft.com/office/powerpoint/2010/main" val="71774738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3"/>
          <p:cNvSpPr>
            <a:spLocks noChangeArrowheads="1"/>
          </p:cNvSpPr>
          <p:nvPr/>
        </p:nvSpPr>
        <p:spPr bwMode="auto">
          <a:xfrm>
            <a:off x="1628913" y="4718741"/>
            <a:ext cx="106311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en-US" sz="2400" b="1" dirty="0">
                <a:solidFill>
                  <a:srgbClr val="FFE101"/>
                </a:solidFill>
                <a:latin typeface="Verdana" pitchFamily="34" charset="0"/>
                <a:sym typeface="Verdana" pitchFamily="34" charset="0"/>
              </a:rPr>
              <a:t>200</a:t>
            </a:r>
            <a:r>
              <a:rPr lang="en-US" altLang="zh-CN" sz="2400" b="1" dirty="0">
                <a:solidFill>
                  <a:srgbClr val="FFE101"/>
                </a:solidFill>
                <a:latin typeface="Verdana" pitchFamily="34" charset="0"/>
                <a:sym typeface="Verdana" pitchFamily="34" charset="0"/>
              </a:rPr>
              <a:t>2</a:t>
            </a:r>
            <a:endParaRPr lang="zh-CN" altLang="en-US" dirty="0"/>
          </a:p>
        </p:txBody>
      </p:sp>
      <p:grpSp>
        <p:nvGrpSpPr>
          <p:cNvPr id="8" name="Group 3"/>
          <p:cNvGrpSpPr>
            <a:grpSpLocks/>
          </p:cNvGrpSpPr>
          <p:nvPr/>
        </p:nvGrpSpPr>
        <p:grpSpPr bwMode="auto">
          <a:xfrm>
            <a:off x="2206531" y="5775340"/>
            <a:ext cx="228600" cy="228600"/>
            <a:chOff x="0" y="0"/>
            <a:chExt cx="1680" cy="1680"/>
          </a:xfrm>
        </p:grpSpPr>
        <p:sp>
          <p:nvSpPr>
            <p:cNvPr id="9" name="Oval 5"/>
            <p:cNvSpPr>
              <a:spLocks noChangeArrowheads="1"/>
            </p:cNvSpPr>
            <p:nvPr/>
          </p:nvSpPr>
          <p:spPr bwMode="auto">
            <a:xfrm>
              <a:off x="0" y="0"/>
              <a:ext cx="1680" cy="1680"/>
            </a:xfrm>
            <a:prstGeom prst="ellipse">
              <a:avLst/>
            </a:prstGeom>
            <a:gradFill rotWithShape="1">
              <a:gsLst>
                <a:gs pos="0">
                  <a:srgbClr val="FFE101"/>
                </a:gs>
                <a:gs pos="100000">
                  <a:srgbClr val="3E3700"/>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latin typeface="Calibri" pitchFamily="34" charset="0"/>
                <a:sym typeface="宋体" pitchFamily="2" charset="-122"/>
              </a:endParaRPr>
            </a:p>
          </p:txBody>
        </p:sp>
        <p:sp>
          <p:nvSpPr>
            <p:cNvPr id="10" name="Freeform 6"/>
            <p:cNvSpPr>
              <a:spLocks/>
            </p:cNvSpPr>
            <p:nvPr/>
          </p:nvSpPr>
          <p:spPr bwMode="auto">
            <a:xfrm>
              <a:off x="192" y="28"/>
              <a:ext cx="1296" cy="634"/>
            </a:xfrm>
            <a:custGeom>
              <a:avLst/>
              <a:gdLst/>
              <a:ahLst/>
              <a:cxnLst/>
              <a:rect l="0" t="0" r="0" b="0"/>
              <a:pathLst/>
            </a:custGeom>
            <a:gradFill rotWithShape="1">
              <a:gsLst>
                <a:gs pos="0">
                  <a:srgbClr val="000000"/>
                </a:gs>
                <a:gs pos="100000">
                  <a:srgbClr val="FFE10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grpSp>
      <p:cxnSp>
        <p:nvCxnSpPr>
          <p:cNvPr id="11" name="AutoShape 7"/>
          <p:cNvCxnSpPr>
            <a:cxnSpLocks noChangeShapeType="1"/>
          </p:cNvCxnSpPr>
          <p:nvPr/>
        </p:nvCxnSpPr>
        <p:spPr bwMode="auto">
          <a:xfrm>
            <a:off x="2308762" y="5280040"/>
            <a:ext cx="20638" cy="495300"/>
          </a:xfrm>
          <a:prstGeom prst="straightConnector1">
            <a:avLst/>
          </a:prstGeom>
          <a:noFill/>
          <a:ln w="38100" cap="rnd" cmpd="sng">
            <a:solidFill>
              <a:srgbClr val="FFE101"/>
            </a:solidFill>
            <a:prstDash val="sysDot"/>
            <a:round/>
            <a:headEnd/>
            <a:tailEnd/>
          </a:ln>
          <a:extLst>
            <a:ext uri="{909E8E84-426E-40dd-AFC4-6F175D3DCCD1}">
              <a14:hiddenFill xmlns="" xmlns:a14="http://schemas.microsoft.com/office/drawing/2010/main">
                <a:noFill/>
              </a14:hiddenFill>
            </a:ext>
          </a:extLst>
        </p:spPr>
      </p:cxnSp>
      <p:sp>
        <p:nvSpPr>
          <p:cNvPr id="12" name="AutoShape 8"/>
          <p:cNvSpPr>
            <a:spLocks noChangeArrowheads="1"/>
          </p:cNvSpPr>
          <p:nvPr/>
        </p:nvSpPr>
        <p:spPr bwMode="auto">
          <a:xfrm flipH="1">
            <a:off x="2500867" y="5309653"/>
            <a:ext cx="7199313" cy="1229761"/>
          </a:xfrm>
          <a:prstGeom prst="homePlate">
            <a:avLst>
              <a:gd name="adj" fmla="val 42022"/>
            </a:avLst>
          </a:prstGeom>
          <a:gradFill rotWithShape="1">
            <a:gsLst>
              <a:gs pos="0">
                <a:srgbClr val="DDD923"/>
              </a:gs>
              <a:gs pos="100000">
                <a:srgbClr val="FFFFFF"/>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latin typeface="Calibri" pitchFamily="34" charset="0"/>
              <a:sym typeface="宋体" pitchFamily="2" charset="-122"/>
            </a:endParaRPr>
          </a:p>
        </p:txBody>
      </p:sp>
      <p:sp>
        <p:nvSpPr>
          <p:cNvPr id="13" name="Text Box 9"/>
          <p:cNvSpPr>
            <a:spLocks noChangeArrowheads="1"/>
          </p:cNvSpPr>
          <p:nvPr/>
        </p:nvSpPr>
        <p:spPr bwMode="auto">
          <a:xfrm>
            <a:off x="2941550" y="5270759"/>
            <a:ext cx="6758628" cy="129266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sz="2400" dirty="0">
                <a:latin typeface="+mn-ea"/>
                <a:ea typeface="+mn-ea"/>
              </a:rPr>
              <a:t>k</a:t>
            </a:r>
            <a:r>
              <a:rPr lang="zh-CN" altLang="zh-CN" sz="2400" dirty="0">
                <a:latin typeface="+mn-ea"/>
                <a:ea typeface="+mn-ea"/>
              </a:rPr>
              <a:t>匿名（</a:t>
            </a:r>
            <a:r>
              <a:rPr lang="en-US" altLang="zh-CN" sz="2400" dirty="0">
                <a:latin typeface="+mn-ea"/>
                <a:ea typeface="+mn-ea"/>
              </a:rPr>
              <a:t>k-anonymity</a:t>
            </a:r>
            <a:r>
              <a:rPr lang="zh-CN" altLang="zh-CN" sz="2400" dirty="0">
                <a:latin typeface="+mn-ea"/>
                <a:ea typeface="+mn-ea"/>
              </a:rPr>
              <a:t>）</a:t>
            </a:r>
            <a:r>
              <a:rPr lang="zh-CN" altLang="en-US" dirty="0">
                <a:latin typeface="+mn-ea"/>
                <a:ea typeface="+mn-ea"/>
              </a:rPr>
              <a:t>：</a:t>
            </a:r>
            <a:r>
              <a:rPr lang="zh-CN" altLang="zh-CN" dirty="0">
                <a:latin typeface="+mn-ea"/>
                <a:ea typeface="+mn-ea"/>
              </a:rPr>
              <a:t>该</a:t>
            </a:r>
            <a:r>
              <a:rPr lang="zh-CN" altLang="zh-CN" dirty="0">
                <a:latin typeface="+mj-ea"/>
                <a:ea typeface="+mj-ea"/>
              </a:rPr>
              <a:t>策略要求所发布的数据中的每一条记录</a:t>
            </a:r>
            <a:r>
              <a:rPr lang="zh-CN" altLang="en-US" dirty="0">
                <a:latin typeface="+mj-ea"/>
                <a:ea typeface="+mj-ea"/>
              </a:rPr>
              <a:t>均</a:t>
            </a:r>
            <a:r>
              <a:rPr lang="zh-CN" altLang="zh-CN" dirty="0">
                <a:latin typeface="+mj-ea"/>
                <a:ea typeface="+mj-ea"/>
              </a:rPr>
              <a:t>存在其它</a:t>
            </a:r>
            <a:r>
              <a:rPr lang="en-US" altLang="zh-CN" dirty="0">
                <a:latin typeface="+mj-ea"/>
                <a:ea typeface="+mj-ea"/>
              </a:rPr>
              <a:t>k-1</a:t>
            </a:r>
            <a:r>
              <a:rPr lang="zh-CN" altLang="zh-CN" dirty="0">
                <a:latin typeface="+mj-ea"/>
                <a:ea typeface="+mj-ea"/>
              </a:rPr>
              <a:t>条不能与之区分的记录。</a:t>
            </a:r>
            <a:r>
              <a:rPr lang="zh-CN" altLang="en-US" dirty="0">
                <a:latin typeface="+mj-ea"/>
                <a:ea typeface="+mj-ea"/>
              </a:rPr>
              <a:t>即</a:t>
            </a:r>
            <a:r>
              <a:rPr lang="zh-CN" altLang="zh-CN" dirty="0">
                <a:latin typeface="+mn-ea"/>
                <a:ea typeface="+mn-ea"/>
              </a:rPr>
              <a:t>要求</a:t>
            </a:r>
            <a:r>
              <a:rPr lang="zh-CN" altLang="en-US" dirty="0">
                <a:latin typeface="+mn-ea"/>
                <a:ea typeface="+mn-ea"/>
              </a:rPr>
              <a:t>在一个集合中只能以不大于</a:t>
            </a:r>
            <a:r>
              <a:rPr lang="en-US" altLang="zh-CN" dirty="0">
                <a:latin typeface="+mn-ea"/>
                <a:ea typeface="+mn-ea"/>
              </a:rPr>
              <a:t>1/k</a:t>
            </a:r>
            <a:r>
              <a:rPr lang="zh-CN" altLang="en-US" dirty="0">
                <a:latin typeface="+mn-ea"/>
                <a:ea typeface="+mn-ea"/>
              </a:rPr>
              <a:t>的概率确定任何一个记录</a:t>
            </a:r>
            <a:r>
              <a:rPr lang="zh-CN" altLang="zh-CN" dirty="0">
                <a:latin typeface="+mn-ea"/>
                <a:ea typeface="+mn-ea"/>
              </a:rPr>
              <a:t>。</a:t>
            </a:r>
            <a:r>
              <a:rPr lang="en-US" altLang="zh-CN" dirty="0">
                <a:latin typeface="+mn-ea"/>
                <a:ea typeface="+mn-ea"/>
              </a:rPr>
              <a:t>k</a:t>
            </a:r>
            <a:r>
              <a:rPr lang="zh-CN" altLang="zh-CN" dirty="0">
                <a:latin typeface="+mn-ea"/>
                <a:ea typeface="+mn-ea"/>
              </a:rPr>
              <a:t>直接表征了目标数据被保护程度的强弱</a:t>
            </a:r>
            <a:r>
              <a:rPr lang="zh-CN" altLang="en-US" dirty="0">
                <a:latin typeface="+mn-ea"/>
                <a:ea typeface="+mn-ea"/>
              </a:rPr>
              <a:t>，</a:t>
            </a:r>
            <a:r>
              <a:rPr lang="en-US" altLang="zh-CN" dirty="0">
                <a:latin typeface="+mn-ea"/>
                <a:ea typeface="+mn-ea"/>
              </a:rPr>
              <a:t>k</a:t>
            </a:r>
            <a:r>
              <a:rPr lang="zh-CN" altLang="zh-CN" dirty="0">
                <a:latin typeface="+mn-ea"/>
                <a:ea typeface="+mn-ea"/>
              </a:rPr>
              <a:t>值越大</a:t>
            </a:r>
            <a:r>
              <a:rPr lang="en-US" altLang="zh-CN" dirty="0">
                <a:latin typeface="+mn-ea"/>
                <a:ea typeface="+mn-ea"/>
              </a:rPr>
              <a:t>,</a:t>
            </a:r>
            <a:r>
              <a:rPr lang="zh-CN" altLang="zh-CN" dirty="0">
                <a:latin typeface="+mn-ea"/>
                <a:ea typeface="+mn-ea"/>
              </a:rPr>
              <a:t>对隐私的保护效果更好。</a:t>
            </a:r>
            <a:endParaRPr lang="zh-CN" altLang="en-US" dirty="0">
              <a:latin typeface="+mn-ea"/>
              <a:ea typeface="+mn-ea"/>
            </a:endParaRPr>
          </a:p>
        </p:txBody>
      </p:sp>
      <p:sp>
        <p:nvSpPr>
          <p:cNvPr id="14" name="Text Box 10"/>
          <p:cNvSpPr>
            <a:spLocks noChangeArrowheads="1"/>
          </p:cNvSpPr>
          <p:nvPr/>
        </p:nvSpPr>
        <p:spPr bwMode="auto">
          <a:xfrm>
            <a:off x="2586342" y="3274164"/>
            <a:ext cx="106311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en-US" sz="2400" b="1" dirty="0">
                <a:solidFill>
                  <a:srgbClr val="92D365"/>
                </a:solidFill>
                <a:latin typeface="Verdana" pitchFamily="34" charset="0"/>
                <a:sym typeface="Verdana" pitchFamily="34" charset="0"/>
              </a:rPr>
              <a:t>200</a:t>
            </a:r>
            <a:r>
              <a:rPr lang="en-US" altLang="zh-CN" sz="2400" b="1" dirty="0">
                <a:solidFill>
                  <a:srgbClr val="92D365"/>
                </a:solidFill>
                <a:latin typeface="Verdana" pitchFamily="34" charset="0"/>
                <a:sym typeface="Verdana" pitchFamily="34" charset="0"/>
              </a:rPr>
              <a:t>6</a:t>
            </a:r>
            <a:endParaRPr lang="zh-CN" altLang="en-US" dirty="0"/>
          </a:p>
        </p:txBody>
      </p:sp>
      <p:grpSp>
        <p:nvGrpSpPr>
          <p:cNvPr id="15" name="Group 10"/>
          <p:cNvGrpSpPr>
            <a:grpSpLocks/>
          </p:cNvGrpSpPr>
          <p:nvPr/>
        </p:nvGrpSpPr>
        <p:grpSpPr bwMode="auto">
          <a:xfrm>
            <a:off x="2915423" y="4483183"/>
            <a:ext cx="228600" cy="228600"/>
            <a:chOff x="0" y="0"/>
            <a:chExt cx="1680" cy="1680"/>
          </a:xfrm>
        </p:grpSpPr>
        <p:sp>
          <p:nvSpPr>
            <p:cNvPr id="16" name="Oval 12"/>
            <p:cNvSpPr>
              <a:spLocks noChangeArrowheads="1"/>
            </p:cNvSpPr>
            <p:nvPr/>
          </p:nvSpPr>
          <p:spPr bwMode="auto">
            <a:xfrm>
              <a:off x="0" y="0"/>
              <a:ext cx="1680" cy="1680"/>
            </a:xfrm>
            <a:prstGeom prst="ellipse">
              <a:avLst/>
            </a:prstGeom>
            <a:gradFill rotWithShape="1">
              <a:gsLst>
                <a:gs pos="0">
                  <a:srgbClr val="92D365"/>
                </a:gs>
                <a:gs pos="100000">
                  <a:srgbClr val="44622F"/>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latin typeface="Calibri" pitchFamily="34" charset="0"/>
                <a:sym typeface="宋体" pitchFamily="2" charset="-122"/>
              </a:endParaRPr>
            </a:p>
          </p:txBody>
        </p:sp>
        <p:sp>
          <p:nvSpPr>
            <p:cNvPr id="17" name="Freeform 13"/>
            <p:cNvSpPr>
              <a:spLocks/>
            </p:cNvSpPr>
            <p:nvPr/>
          </p:nvSpPr>
          <p:spPr bwMode="auto">
            <a:xfrm>
              <a:off x="192" y="28"/>
              <a:ext cx="1296" cy="634"/>
            </a:xfrm>
            <a:custGeom>
              <a:avLst/>
              <a:gdLst/>
              <a:ahLst/>
              <a:cxnLst/>
              <a:rect l="0" t="0" r="0" b="0"/>
              <a:pathLst/>
            </a:custGeom>
            <a:gradFill rotWithShape="1">
              <a:gsLst>
                <a:gs pos="0">
                  <a:srgbClr val="FFFFFF"/>
                </a:gs>
                <a:gs pos="100000">
                  <a:srgbClr val="92D365"/>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grpSp>
      <p:cxnSp>
        <p:nvCxnSpPr>
          <p:cNvPr id="18" name="AutoShape 14"/>
          <p:cNvCxnSpPr>
            <a:cxnSpLocks noChangeShapeType="1"/>
          </p:cNvCxnSpPr>
          <p:nvPr/>
        </p:nvCxnSpPr>
        <p:spPr bwMode="auto">
          <a:xfrm>
            <a:off x="3029723" y="3823509"/>
            <a:ext cx="1" cy="689337"/>
          </a:xfrm>
          <a:prstGeom prst="straightConnector1">
            <a:avLst/>
          </a:prstGeom>
          <a:noFill/>
          <a:ln w="38100" cap="rnd" cmpd="sng">
            <a:solidFill>
              <a:srgbClr val="92D365"/>
            </a:solidFill>
            <a:prstDash val="sysDot"/>
            <a:round/>
            <a:headEnd/>
            <a:tailEnd/>
          </a:ln>
          <a:extLst>
            <a:ext uri="{909E8E84-426E-40dd-AFC4-6F175D3DCCD1}">
              <a14:hiddenFill xmlns="" xmlns:a14="http://schemas.microsoft.com/office/drawing/2010/main">
                <a:noFill/>
              </a14:hiddenFill>
            </a:ext>
          </a:extLst>
        </p:spPr>
      </p:cxnSp>
      <p:sp>
        <p:nvSpPr>
          <p:cNvPr id="19" name="AutoShape 15"/>
          <p:cNvSpPr>
            <a:spLocks noChangeArrowheads="1"/>
          </p:cNvSpPr>
          <p:nvPr/>
        </p:nvSpPr>
        <p:spPr bwMode="auto">
          <a:xfrm flipH="1">
            <a:off x="3266041" y="4064084"/>
            <a:ext cx="6434138" cy="1066800"/>
          </a:xfrm>
          <a:prstGeom prst="homePlate">
            <a:avLst>
              <a:gd name="adj" fmla="val 44927"/>
            </a:avLst>
          </a:prstGeom>
          <a:gradFill rotWithShape="1">
            <a:gsLst>
              <a:gs pos="0">
                <a:srgbClr val="92D365"/>
              </a:gs>
              <a:gs pos="100000">
                <a:srgbClr val="FFFFFF"/>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latin typeface="Calibri" pitchFamily="34" charset="0"/>
              <a:sym typeface="宋体" pitchFamily="2" charset="-122"/>
            </a:endParaRPr>
          </a:p>
        </p:txBody>
      </p:sp>
      <mc:AlternateContent xmlns:mc="http://schemas.openxmlformats.org/markup-compatibility/2006" xmlns:a14="http://schemas.microsoft.com/office/drawing/2010/main">
        <mc:Choice Requires="a14">
          <p:sp>
            <p:nvSpPr>
              <p:cNvPr id="20" name="Text Box 16"/>
              <p:cNvSpPr>
                <a:spLocks noChangeArrowheads="1"/>
              </p:cNvSpPr>
              <p:nvPr/>
            </p:nvSpPr>
            <p:spPr bwMode="auto">
              <a:xfrm>
                <a:off x="3967718" y="4115222"/>
                <a:ext cx="5526645" cy="1015663"/>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sz="2400" dirty="0">
                    <a:latin typeface="+mn-ea"/>
                    <a:ea typeface="+mn-ea"/>
                    <a:cs typeface="Calibri" pitchFamily="34" charset="0"/>
                    <a:sym typeface="Calibri" pitchFamily="34" charset="0"/>
                  </a:rPr>
                  <a:t>l</a:t>
                </a:r>
                <a:r>
                  <a:rPr lang="zh-CN" altLang="en-US" sz="2400" dirty="0">
                    <a:latin typeface="+mn-ea"/>
                    <a:ea typeface="+mn-ea"/>
                    <a:cs typeface="Calibri" pitchFamily="34" charset="0"/>
                    <a:sym typeface="Calibri" pitchFamily="34" charset="0"/>
                  </a:rPr>
                  <a:t>多样化（</a:t>
                </a:r>
                <a:r>
                  <a:rPr lang="en-US" altLang="zh-CN" sz="2400" dirty="0">
                    <a:latin typeface="+mn-ea"/>
                    <a:ea typeface="+mn-ea"/>
                    <a:cs typeface="Calibri" pitchFamily="34" charset="0"/>
                    <a:sym typeface="Calibri" pitchFamily="34" charset="0"/>
                  </a:rPr>
                  <a:t>l-diversity</a:t>
                </a:r>
                <a:r>
                  <a:rPr lang="zh-CN" altLang="en-US" sz="2400" dirty="0">
                    <a:latin typeface="+mn-ea"/>
                    <a:ea typeface="+mn-ea"/>
                    <a:cs typeface="Calibri" pitchFamily="34" charset="0"/>
                    <a:sym typeface="Calibri" pitchFamily="34" charset="0"/>
                  </a:rPr>
                  <a:t>）</a:t>
                </a:r>
                <a:r>
                  <a:rPr lang="en-US" altLang="zh-CN" sz="2400" dirty="0">
                    <a:latin typeface="+mn-ea"/>
                    <a:ea typeface="+mn-ea"/>
                    <a:cs typeface="Calibri" pitchFamily="34" charset="0"/>
                    <a:sym typeface="Calibri" pitchFamily="34" charset="0"/>
                  </a:rPr>
                  <a:t>:</a:t>
                </a:r>
                <a:r>
                  <a:rPr lang="zh-CN" altLang="en-US" dirty="0">
                    <a:latin typeface="+mj-ea"/>
                    <a:ea typeface="+mj-ea"/>
                    <a:cs typeface="Calibri" pitchFamily="34" charset="0"/>
                    <a:sym typeface="Calibri" pitchFamily="34" charset="0"/>
                  </a:rPr>
                  <a:t>该策略</a:t>
                </a:r>
                <a:r>
                  <a:rPr lang="zh-CN" altLang="zh-CN" dirty="0">
                    <a:latin typeface="+mj-ea"/>
                    <a:ea typeface="+mj-ea"/>
                    <a:cs typeface="Calibri" pitchFamily="34" charset="0"/>
                  </a:rPr>
                  <a:t>在基于</a:t>
                </a:r>
                <a:r>
                  <a:rPr lang="en-US" altLang="zh-CN" dirty="0">
                    <a:latin typeface="+mj-ea"/>
                    <a:ea typeface="+mj-ea"/>
                    <a:cs typeface="Calibri" pitchFamily="34" charset="0"/>
                  </a:rPr>
                  <a:t>k</a:t>
                </a:r>
                <a:r>
                  <a:rPr lang="zh-CN" altLang="zh-CN" dirty="0">
                    <a:latin typeface="+mj-ea"/>
                    <a:ea typeface="+mj-ea"/>
                    <a:cs typeface="Calibri" pitchFamily="34" charset="0"/>
                  </a:rPr>
                  <a:t>匿名的标准下限制每一个信息属性等价类中所对应的敏感属性至少包含</a:t>
                </a:r>
                <a14:m>
                  <m:oMath xmlns:m="http://schemas.openxmlformats.org/officeDocument/2006/math">
                    <m:r>
                      <m:rPr>
                        <m:sty m:val="p"/>
                      </m:rPr>
                      <a:rPr lang="en-US" altLang="zh-CN">
                        <a:latin typeface="Cambria Math" panose="02040503050406030204" pitchFamily="18" charset="0"/>
                        <a:ea typeface="+mj-ea"/>
                        <a:cs typeface="Calibri" pitchFamily="34" charset="0"/>
                      </a:rPr>
                      <m:t>l</m:t>
                    </m:r>
                  </m:oMath>
                </a14:m>
                <a:r>
                  <a:rPr lang="zh-CN" altLang="zh-CN" dirty="0">
                    <a:latin typeface="+mj-ea"/>
                    <a:ea typeface="+mj-ea"/>
                    <a:cs typeface="Calibri" pitchFamily="34" charset="0"/>
                  </a:rPr>
                  <a:t>个不同的值</a:t>
                </a:r>
                <a:r>
                  <a:rPr lang="zh-CN" altLang="en-US" dirty="0">
                    <a:latin typeface="+mj-ea"/>
                    <a:ea typeface="+mj-ea"/>
                    <a:cs typeface="Calibri" pitchFamily="34" charset="0"/>
                  </a:rPr>
                  <a:t>。</a:t>
                </a:r>
              </a:p>
            </p:txBody>
          </p:sp>
        </mc:Choice>
        <mc:Fallback xmlns="">
          <p:sp>
            <p:nvSpPr>
              <p:cNvPr id="20" name="Text Box 16"/>
              <p:cNvSpPr>
                <a:spLocks noRot="1" noChangeAspect="1" noMove="1" noResize="1" noEditPoints="1" noAdjustHandles="1" noChangeArrowheads="1" noChangeShapeType="1" noTextEdit="1"/>
              </p:cNvSpPr>
              <p:nvPr/>
            </p:nvSpPr>
            <p:spPr bwMode="auto">
              <a:xfrm>
                <a:off x="3967718" y="4115222"/>
                <a:ext cx="5526645" cy="1015663"/>
              </a:xfrm>
              <a:prstGeom prst="rect">
                <a:avLst/>
              </a:prstGeom>
              <a:blipFill>
                <a:blip r:embed="rId3"/>
                <a:stretch>
                  <a:fillRect l="-1835" t="-5000" b="-7500"/>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1" name="Text Box 17"/>
          <p:cNvSpPr>
            <a:spLocks noChangeArrowheads="1"/>
          </p:cNvSpPr>
          <p:nvPr/>
        </p:nvSpPr>
        <p:spPr bwMode="auto">
          <a:xfrm>
            <a:off x="3438542" y="1980997"/>
            <a:ext cx="106311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en-US" sz="2400" b="1" dirty="0">
                <a:solidFill>
                  <a:srgbClr val="86CEF6"/>
                </a:solidFill>
                <a:latin typeface="Verdana" pitchFamily="34" charset="0"/>
                <a:sym typeface="Verdana" pitchFamily="34" charset="0"/>
              </a:rPr>
              <a:t>200</a:t>
            </a:r>
            <a:r>
              <a:rPr lang="en-US" altLang="zh-CN" sz="2400" b="1" dirty="0">
                <a:solidFill>
                  <a:srgbClr val="86CEF6"/>
                </a:solidFill>
                <a:latin typeface="Verdana" pitchFamily="34" charset="0"/>
                <a:sym typeface="Verdana" pitchFamily="34" charset="0"/>
              </a:rPr>
              <a:t>7</a:t>
            </a:r>
            <a:endParaRPr lang="zh-CN" altLang="en-US" dirty="0"/>
          </a:p>
        </p:txBody>
      </p:sp>
      <p:grpSp>
        <p:nvGrpSpPr>
          <p:cNvPr id="22" name="Group 17"/>
          <p:cNvGrpSpPr>
            <a:grpSpLocks/>
          </p:cNvGrpSpPr>
          <p:nvPr/>
        </p:nvGrpSpPr>
        <p:grpSpPr bwMode="auto">
          <a:xfrm>
            <a:off x="3853417" y="2876346"/>
            <a:ext cx="228600" cy="228600"/>
            <a:chOff x="0" y="0"/>
            <a:chExt cx="1680" cy="1680"/>
          </a:xfrm>
        </p:grpSpPr>
        <p:sp>
          <p:nvSpPr>
            <p:cNvPr id="23" name="Oval 19"/>
            <p:cNvSpPr>
              <a:spLocks noChangeArrowheads="1"/>
            </p:cNvSpPr>
            <p:nvPr/>
          </p:nvSpPr>
          <p:spPr bwMode="auto">
            <a:xfrm>
              <a:off x="0" y="0"/>
              <a:ext cx="1680" cy="1680"/>
            </a:xfrm>
            <a:prstGeom prst="ellipse">
              <a:avLst/>
            </a:prstGeom>
            <a:gradFill rotWithShape="1">
              <a:gsLst>
                <a:gs pos="0">
                  <a:srgbClr val="86CEF6"/>
                </a:gs>
                <a:gs pos="100000">
                  <a:srgbClr val="3E5F72"/>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latin typeface="Calibri" pitchFamily="34" charset="0"/>
                <a:sym typeface="宋体" pitchFamily="2" charset="-122"/>
              </a:endParaRPr>
            </a:p>
          </p:txBody>
        </p:sp>
        <p:sp>
          <p:nvSpPr>
            <p:cNvPr id="24" name="Freeform 20"/>
            <p:cNvSpPr>
              <a:spLocks/>
            </p:cNvSpPr>
            <p:nvPr/>
          </p:nvSpPr>
          <p:spPr bwMode="auto">
            <a:xfrm>
              <a:off x="192" y="28"/>
              <a:ext cx="1296" cy="634"/>
            </a:xfrm>
            <a:custGeom>
              <a:avLst/>
              <a:gdLst/>
              <a:ahLst/>
              <a:cxnLst/>
              <a:rect l="0" t="0" r="0" b="0"/>
              <a:pathLst/>
            </a:custGeom>
            <a:gradFill rotWithShape="1">
              <a:gsLst>
                <a:gs pos="0">
                  <a:srgbClr val="FBFDFF"/>
                </a:gs>
                <a:gs pos="100000">
                  <a:srgbClr val="86CEF6"/>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grpSp>
      <p:cxnSp>
        <p:nvCxnSpPr>
          <p:cNvPr id="25" name="AutoShape 21"/>
          <p:cNvCxnSpPr>
            <a:cxnSpLocks noChangeShapeType="1"/>
          </p:cNvCxnSpPr>
          <p:nvPr/>
        </p:nvCxnSpPr>
        <p:spPr bwMode="auto">
          <a:xfrm flipH="1">
            <a:off x="3969304" y="2323897"/>
            <a:ext cx="1588" cy="434975"/>
          </a:xfrm>
          <a:prstGeom prst="straightConnector1">
            <a:avLst/>
          </a:prstGeom>
          <a:noFill/>
          <a:ln w="38100" cap="rnd" cmpd="sng">
            <a:solidFill>
              <a:srgbClr val="86CEF6"/>
            </a:solidFill>
            <a:prstDash val="sysDot"/>
            <a:round/>
            <a:headEnd/>
            <a:tailEnd/>
          </a:ln>
          <a:extLst>
            <a:ext uri="{909E8E84-426E-40dd-AFC4-6F175D3DCCD1}">
              <a14:hiddenFill xmlns="" xmlns:a14="http://schemas.microsoft.com/office/drawing/2010/main">
                <a:noFill/>
              </a14:hiddenFill>
            </a:ext>
          </a:extLst>
        </p:spPr>
      </p:cxnSp>
      <p:sp>
        <p:nvSpPr>
          <p:cNvPr id="26" name="AutoShape 22"/>
          <p:cNvSpPr>
            <a:spLocks noChangeArrowheads="1"/>
          </p:cNvSpPr>
          <p:nvPr/>
        </p:nvSpPr>
        <p:spPr bwMode="auto">
          <a:xfrm flipH="1">
            <a:off x="4099479" y="2438196"/>
            <a:ext cx="5600700" cy="1297632"/>
          </a:xfrm>
          <a:prstGeom prst="homePlate">
            <a:avLst>
              <a:gd name="adj" fmla="val 39059"/>
            </a:avLst>
          </a:prstGeom>
          <a:gradFill rotWithShape="1">
            <a:gsLst>
              <a:gs pos="0">
                <a:srgbClr val="5491D4"/>
              </a:gs>
              <a:gs pos="100000">
                <a:srgbClr val="FFFFFF"/>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latin typeface="Calibri" pitchFamily="34" charset="0"/>
              <a:sym typeface="宋体" pitchFamily="2" charset="-122"/>
            </a:endParaRPr>
          </a:p>
        </p:txBody>
      </p:sp>
      <mc:AlternateContent xmlns:mc="http://schemas.openxmlformats.org/markup-compatibility/2006" xmlns:a14="http://schemas.microsoft.com/office/drawing/2010/main">
        <mc:Choice Requires="a14">
          <p:sp>
            <p:nvSpPr>
              <p:cNvPr id="34" name="Text Box 23"/>
              <p:cNvSpPr>
                <a:spLocks noChangeArrowheads="1"/>
              </p:cNvSpPr>
              <p:nvPr/>
            </p:nvSpPr>
            <p:spPr bwMode="auto">
              <a:xfrm>
                <a:off x="4593845" y="2438196"/>
                <a:ext cx="4948390" cy="1292662"/>
              </a:xfrm>
              <a:prstGeom prst="rect">
                <a:avLst/>
              </a:prstGeom>
              <a:noFill/>
              <a:ln>
                <a:noFill/>
              </a:ln>
              <a:extLst>
                <a:ext uri="{909E8E84-426E-40dd-AFC4-6F175D3DCCD1}">
                  <a14:hiddenFill xmlns="">
                    <a:solidFill>
                      <a:srgbClr val="FFFFFF"/>
                    </a:solidFill>
                  </a14:hiddenFill>
                </a:ext>
                <a:ext uri="{91240B29-F687-4f45-9708-019B960494DF}">
                  <a14:hiddenLine xmlns=""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sz="2400" dirty="0">
                    <a:latin typeface="+mn-ea"/>
                    <a:ea typeface="+mn-ea"/>
                  </a:rPr>
                  <a:t>t</a:t>
                </a:r>
                <a:r>
                  <a:rPr lang="zh-CN" altLang="en-US" sz="2400" dirty="0">
                    <a:latin typeface="+mn-ea"/>
                    <a:ea typeface="+mn-ea"/>
                  </a:rPr>
                  <a:t>相近性</a:t>
                </a:r>
                <a:r>
                  <a:rPr lang="en-US" altLang="zh-CN" sz="2400" dirty="0">
                    <a:latin typeface="+mn-ea"/>
                    <a:ea typeface="+mn-ea"/>
                  </a:rPr>
                  <a:t>(t-closeness)</a:t>
                </a:r>
                <a:r>
                  <a:rPr lang="zh-CN" altLang="en-US" sz="2400" dirty="0">
                    <a:latin typeface="+mn-ea"/>
                    <a:ea typeface="+mn-ea"/>
                  </a:rPr>
                  <a:t>：</a:t>
                </a:r>
                <a:r>
                  <a:rPr lang="zh-CN" altLang="en-US" dirty="0">
                    <a:latin typeface="+mn-ea"/>
                    <a:ea typeface="+mn-ea"/>
                  </a:rPr>
                  <a:t>该策略</a:t>
                </a:r>
                <a:r>
                  <a:rPr lang="zh-CN" altLang="zh-CN" dirty="0">
                    <a:latin typeface="+mn-ea"/>
                    <a:ea typeface="+mn-ea"/>
                  </a:rPr>
                  <a:t>在</a:t>
                </a:r>
                <a14:m>
                  <m:oMath xmlns:m="http://schemas.openxmlformats.org/officeDocument/2006/math">
                    <m:r>
                      <m:rPr>
                        <m:sty m:val="p"/>
                      </m:rPr>
                      <a:rPr lang="en-US" altLang="zh-CN">
                        <a:latin typeface="Cambria Math"/>
                        <a:ea typeface="+mn-ea"/>
                      </a:rPr>
                      <m:t>l</m:t>
                    </m:r>
                  </m:oMath>
                </a14:m>
                <a:r>
                  <a:rPr lang="en-US" altLang="zh-CN" dirty="0">
                    <a:latin typeface="+mn-ea"/>
                    <a:ea typeface="+mn-ea"/>
                  </a:rPr>
                  <a:t>-</a:t>
                </a:r>
                <a:r>
                  <a:rPr lang="zh-CN" altLang="zh-CN" dirty="0">
                    <a:latin typeface="+mn-ea"/>
                    <a:ea typeface="+mn-ea"/>
                  </a:rPr>
                  <a:t>多样化的基础上</a:t>
                </a:r>
                <a:r>
                  <a:rPr lang="en-US" altLang="zh-CN" dirty="0">
                    <a:latin typeface="+mn-ea"/>
                    <a:ea typeface="+mn-ea"/>
                  </a:rPr>
                  <a:t>,</a:t>
                </a:r>
                <a:r>
                  <a:rPr lang="zh-CN" altLang="zh-CN" dirty="0">
                    <a:latin typeface="+mn-ea"/>
                    <a:ea typeface="+mn-ea"/>
                  </a:rPr>
                  <a:t>考虑了敏感属性的分布问题</a:t>
                </a:r>
                <a:r>
                  <a:rPr lang="zh-CN" altLang="en-US" dirty="0">
                    <a:latin typeface="+mn-ea"/>
                    <a:ea typeface="+mn-ea"/>
                  </a:rPr>
                  <a:t>。</a:t>
                </a:r>
                <a:r>
                  <a:rPr lang="en-US" altLang="zh-CN" dirty="0">
                    <a:latin typeface="+mn-ea"/>
                    <a:ea typeface="+mn-ea"/>
                  </a:rPr>
                  <a:t>t</a:t>
                </a:r>
                <a:r>
                  <a:rPr lang="zh-CN" altLang="zh-CN" dirty="0">
                    <a:latin typeface="+mn-ea"/>
                    <a:ea typeface="+mn-ea"/>
                  </a:rPr>
                  <a:t>作为</a:t>
                </a:r>
                <a:r>
                  <a:rPr lang="en-US" altLang="zh-CN" dirty="0">
                    <a:latin typeface="+mn-ea"/>
                    <a:ea typeface="+mn-ea"/>
                  </a:rPr>
                  <a:t>“</a:t>
                </a:r>
                <a:r>
                  <a:rPr lang="zh-CN" altLang="zh-CN" dirty="0">
                    <a:latin typeface="+mn-ea"/>
                    <a:ea typeface="+mn-ea"/>
                  </a:rPr>
                  <a:t>相近程度</a:t>
                </a:r>
                <a:r>
                  <a:rPr lang="en-US" altLang="zh-CN" dirty="0">
                    <a:latin typeface="+mn-ea"/>
                    <a:ea typeface="+mn-ea"/>
                  </a:rPr>
                  <a:t>”</a:t>
                </a:r>
                <a:r>
                  <a:rPr lang="zh-CN" altLang="zh-CN" dirty="0">
                    <a:latin typeface="+mn-ea"/>
                    <a:ea typeface="+mn-ea"/>
                  </a:rPr>
                  <a:t>，表征在匿名数据中敏感属性值的分布与整体大数据中该值分布的相近程度</a:t>
                </a:r>
                <a:r>
                  <a:rPr lang="zh-CN" altLang="en-US" dirty="0">
                    <a:latin typeface="+mn-ea"/>
                    <a:ea typeface="+mn-ea"/>
                  </a:rPr>
                  <a:t>。</a:t>
                </a:r>
              </a:p>
            </p:txBody>
          </p:sp>
        </mc:Choice>
        <mc:Fallback xmlns="">
          <p:sp>
            <p:nvSpPr>
              <p:cNvPr id="34" name="Text Box 23"/>
              <p:cNvSpPr>
                <a:spLocks noRot="1" noChangeAspect="1" noMove="1" noResize="1" noEditPoints="1" noAdjustHandles="1" noChangeArrowheads="1" noChangeShapeType="1" noTextEdit="1"/>
              </p:cNvSpPr>
              <p:nvPr/>
            </p:nvSpPr>
            <p:spPr bwMode="auto">
              <a:xfrm>
                <a:off x="4593845" y="2438196"/>
                <a:ext cx="4948390" cy="1292662"/>
              </a:xfrm>
              <a:prstGeom prst="rect">
                <a:avLst/>
              </a:prstGeom>
              <a:blipFill>
                <a:blip r:embed="rId4"/>
                <a:stretch>
                  <a:fillRect l="-1795" t="-3922" b="-5882"/>
                </a:stretch>
              </a:blip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p>
                <a:r>
                  <a:rPr lang="zh-CN" altLang="en-US">
                    <a:noFill/>
                  </a:rPr>
                  <a:t> </a:t>
                </a:r>
              </a:p>
            </p:txBody>
          </p:sp>
        </mc:Fallback>
      </mc:AlternateContent>
      <p:sp>
        <p:nvSpPr>
          <p:cNvPr id="2" name="标题 1"/>
          <p:cNvSpPr>
            <a:spLocks noGrp="1"/>
          </p:cNvSpPr>
          <p:nvPr>
            <p:ph type="title"/>
          </p:nvPr>
        </p:nvSpPr>
        <p:spPr>
          <a:xfrm>
            <a:off x="361265" y="-68528"/>
            <a:ext cx="8613080" cy="1143000"/>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cs typeface="+mn-cs"/>
              </a:rPr>
              <a:t>隐私保护策略的发展历程</a:t>
            </a:r>
          </a:p>
        </p:txBody>
      </p:sp>
      <p:sp>
        <p:nvSpPr>
          <p:cNvPr id="27" name="Text Box 3">
            <a:extLst>
              <a:ext uri="{FF2B5EF4-FFF2-40B4-BE49-F238E27FC236}">
                <a16:creationId xmlns:a16="http://schemas.microsoft.com/office/drawing/2014/main" id="{7708D036-DE39-BD40-AAC9-816A6ED0D450}"/>
              </a:ext>
            </a:extLst>
          </p:cNvPr>
          <p:cNvSpPr>
            <a:spLocks noChangeArrowheads="1"/>
          </p:cNvSpPr>
          <p:nvPr/>
        </p:nvSpPr>
        <p:spPr bwMode="auto">
          <a:xfrm>
            <a:off x="4282394" y="473472"/>
            <a:ext cx="1063112"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pPr algn="ctr"/>
            <a:r>
              <a:rPr lang="en-US" sz="2400" b="1" dirty="0">
                <a:solidFill>
                  <a:srgbClr val="FFE101"/>
                </a:solidFill>
                <a:latin typeface="Verdana" pitchFamily="34" charset="0"/>
                <a:sym typeface="Verdana" pitchFamily="34" charset="0"/>
              </a:rPr>
              <a:t>200</a:t>
            </a:r>
            <a:r>
              <a:rPr lang="en-US" altLang="zh-CN" sz="2400" b="1" dirty="0">
                <a:solidFill>
                  <a:srgbClr val="FFE101"/>
                </a:solidFill>
                <a:latin typeface="Verdana" pitchFamily="34" charset="0"/>
                <a:sym typeface="Verdana" pitchFamily="34" charset="0"/>
              </a:rPr>
              <a:t>8</a:t>
            </a:r>
            <a:endParaRPr lang="zh-CN" altLang="en-US" dirty="0"/>
          </a:p>
        </p:txBody>
      </p:sp>
      <p:grpSp>
        <p:nvGrpSpPr>
          <p:cNvPr id="29" name="Group 3">
            <a:extLst>
              <a:ext uri="{FF2B5EF4-FFF2-40B4-BE49-F238E27FC236}">
                <a16:creationId xmlns:a16="http://schemas.microsoft.com/office/drawing/2014/main" id="{03421F55-45D5-4640-8E7C-B2E27EE65CD8}"/>
              </a:ext>
            </a:extLst>
          </p:cNvPr>
          <p:cNvGrpSpPr>
            <a:grpSpLocks/>
          </p:cNvGrpSpPr>
          <p:nvPr/>
        </p:nvGrpSpPr>
        <p:grpSpPr bwMode="auto">
          <a:xfrm>
            <a:off x="4860012" y="1530071"/>
            <a:ext cx="228600" cy="228600"/>
            <a:chOff x="0" y="0"/>
            <a:chExt cx="1680" cy="1680"/>
          </a:xfrm>
        </p:grpSpPr>
        <p:sp>
          <p:nvSpPr>
            <p:cNvPr id="30" name="Oval 5">
              <a:extLst>
                <a:ext uri="{FF2B5EF4-FFF2-40B4-BE49-F238E27FC236}">
                  <a16:creationId xmlns:a16="http://schemas.microsoft.com/office/drawing/2014/main" id="{714E3283-4B94-BA45-8099-736B2727AE14}"/>
                </a:ext>
              </a:extLst>
            </p:cNvPr>
            <p:cNvSpPr>
              <a:spLocks noChangeArrowheads="1"/>
            </p:cNvSpPr>
            <p:nvPr/>
          </p:nvSpPr>
          <p:spPr bwMode="auto">
            <a:xfrm>
              <a:off x="0" y="0"/>
              <a:ext cx="1680" cy="1680"/>
            </a:xfrm>
            <a:prstGeom prst="ellipse">
              <a:avLst/>
            </a:prstGeom>
            <a:gradFill rotWithShape="1">
              <a:gsLst>
                <a:gs pos="0">
                  <a:srgbClr val="FFE101"/>
                </a:gs>
                <a:gs pos="100000">
                  <a:srgbClr val="3E3700"/>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latin typeface="Calibri" pitchFamily="34" charset="0"/>
                <a:sym typeface="宋体" pitchFamily="2" charset="-122"/>
              </a:endParaRPr>
            </a:p>
          </p:txBody>
        </p:sp>
        <p:sp>
          <p:nvSpPr>
            <p:cNvPr id="31" name="Freeform 6">
              <a:extLst>
                <a:ext uri="{FF2B5EF4-FFF2-40B4-BE49-F238E27FC236}">
                  <a16:creationId xmlns:a16="http://schemas.microsoft.com/office/drawing/2014/main" id="{6573C3EA-F0CD-9243-91EF-2F3EEF52AA0F}"/>
                </a:ext>
              </a:extLst>
            </p:cNvPr>
            <p:cNvSpPr>
              <a:spLocks/>
            </p:cNvSpPr>
            <p:nvPr/>
          </p:nvSpPr>
          <p:spPr bwMode="auto">
            <a:xfrm>
              <a:off x="192" y="28"/>
              <a:ext cx="1296" cy="634"/>
            </a:xfrm>
            <a:custGeom>
              <a:avLst/>
              <a:gdLst/>
              <a:ahLst/>
              <a:cxnLst/>
              <a:rect l="0" t="0" r="0" b="0"/>
              <a:pathLst/>
            </a:custGeom>
            <a:gradFill rotWithShape="1">
              <a:gsLst>
                <a:gs pos="0">
                  <a:srgbClr val="000000"/>
                </a:gs>
                <a:gs pos="100000">
                  <a:srgbClr val="FFE101"/>
                </a:gs>
              </a:gsLst>
              <a:lin ang="5400000" scaled="1"/>
            </a:gradFill>
            <a:ln>
              <a:noFill/>
            </a:ln>
            <a:extLst>
              <a:ext uri="{91240B29-F687-4f45-9708-019B960494DF}">
                <a14:hiddenLine xmlns="" xmlns:a14="http://schemas.microsoft.com/office/drawing/2010/main" w="9525">
                  <a:solidFill>
                    <a:srgbClr val="000000"/>
                  </a:solidFill>
                  <a:round/>
                  <a:headEnd/>
                  <a:tailEnd/>
                </a14:hiddenLine>
              </a:ext>
            </a:extLst>
          </p:spPr>
          <p:txBody>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p>
          </p:txBody>
        </p:sp>
      </p:grpSp>
      <p:cxnSp>
        <p:nvCxnSpPr>
          <p:cNvPr id="32" name="AutoShape 7">
            <a:extLst>
              <a:ext uri="{FF2B5EF4-FFF2-40B4-BE49-F238E27FC236}">
                <a16:creationId xmlns:a16="http://schemas.microsoft.com/office/drawing/2014/main" id="{1D486205-263E-4F43-8EB0-FE2523856159}"/>
              </a:ext>
            </a:extLst>
          </p:cNvPr>
          <p:cNvCxnSpPr>
            <a:cxnSpLocks noChangeShapeType="1"/>
          </p:cNvCxnSpPr>
          <p:nvPr/>
        </p:nvCxnSpPr>
        <p:spPr bwMode="auto">
          <a:xfrm>
            <a:off x="4962243" y="1034771"/>
            <a:ext cx="20638" cy="495300"/>
          </a:xfrm>
          <a:prstGeom prst="straightConnector1">
            <a:avLst/>
          </a:prstGeom>
          <a:noFill/>
          <a:ln w="38100" cap="rnd" cmpd="sng">
            <a:solidFill>
              <a:srgbClr val="FFE101"/>
            </a:solidFill>
            <a:prstDash val="sysDot"/>
            <a:round/>
            <a:headEnd/>
            <a:tailEnd/>
          </a:ln>
          <a:extLst>
            <a:ext uri="{909E8E84-426E-40dd-AFC4-6F175D3DCCD1}">
              <a14:hiddenFill xmlns="" xmlns:a14="http://schemas.microsoft.com/office/drawing/2010/main">
                <a:noFill/>
              </a14:hiddenFill>
            </a:ext>
          </a:extLst>
        </p:spPr>
      </p:cxnSp>
      <p:sp>
        <p:nvSpPr>
          <p:cNvPr id="33" name="AutoShape 8">
            <a:extLst>
              <a:ext uri="{FF2B5EF4-FFF2-40B4-BE49-F238E27FC236}">
                <a16:creationId xmlns:a16="http://schemas.microsoft.com/office/drawing/2014/main" id="{E7323DA1-0D84-5648-95C5-96F7CBF8AEDA}"/>
              </a:ext>
            </a:extLst>
          </p:cNvPr>
          <p:cNvSpPr>
            <a:spLocks noChangeArrowheads="1"/>
          </p:cNvSpPr>
          <p:nvPr/>
        </p:nvSpPr>
        <p:spPr bwMode="auto">
          <a:xfrm flipH="1">
            <a:off x="5154348" y="1064384"/>
            <a:ext cx="4535242" cy="1229761"/>
          </a:xfrm>
          <a:prstGeom prst="homePlate">
            <a:avLst>
              <a:gd name="adj" fmla="val 42022"/>
            </a:avLst>
          </a:prstGeom>
          <a:gradFill rotWithShape="1">
            <a:gsLst>
              <a:gs pos="0">
                <a:srgbClr val="DDD923"/>
              </a:gs>
              <a:gs pos="100000">
                <a:srgbClr val="FFFFFF"/>
              </a:gs>
            </a:gsLst>
            <a:lin ang="0" scaled="1"/>
          </a:gradFill>
          <a:ln>
            <a:noFill/>
          </a:ln>
          <a:extLst>
            <a:ext uri="{91240B29-F687-4f45-9708-019B960494DF}">
              <a14:hiddenLine xmlns="" xmlns:a14="http://schemas.microsoft.com/office/drawing/2010/main" w="9525">
                <a:solidFill>
                  <a:srgbClr val="000000"/>
                </a:solidFill>
                <a:miter lim="800000"/>
                <a:headEnd/>
                <a:tailEnd/>
              </a14:hiddenLine>
            </a:ext>
          </a:extLst>
        </p:spPr>
        <p:txBody>
          <a:bodyPr wrap="none" anchor="ct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endParaRPr lang="zh-CN" altLang="en-US">
              <a:latin typeface="Calibri" pitchFamily="34" charset="0"/>
              <a:sym typeface="宋体" pitchFamily="2" charset="-122"/>
            </a:endParaRPr>
          </a:p>
        </p:txBody>
      </p:sp>
      <p:sp>
        <p:nvSpPr>
          <p:cNvPr id="35" name="Text Box 9">
            <a:extLst>
              <a:ext uri="{FF2B5EF4-FFF2-40B4-BE49-F238E27FC236}">
                <a16:creationId xmlns:a16="http://schemas.microsoft.com/office/drawing/2014/main" id="{F587D646-7C07-9644-B161-E9A360306374}"/>
              </a:ext>
            </a:extLst>
          </p:cNvPr>
          <p:cNvSpPr>
            <a:spLocks noChangeArrowheads="1"/>
          </p:cNvSpPr>
          <p:nvPr/>
        </p:nvSpPr>
        <p:spPr bwMode="auto">
          <a:xfrm>
            <a:off x="5595031" y="1025490"/>
            <a:ext cx="6758628" cy="46166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zh-CN" altLang="en-US" sz="2400" dirty="0">
                <a:latin typeface="+mn-ea"/>
                <a:ea typeface="+mn-ea"/>
              </a:rPr>
              <a:t>差分隐私</a:t>
            </a:r>
            <a:endParaRPr lang="zh-CN" altLang="en-US" dirty="0">
              <a:latin typeface="+mn-ea"/>
              <a:ea typeface="+mn-ea"/>
            </a:endParaRPr>
          </a:p>
        </p:txBody>
      </p:sp>
      <p:cxnSp>
        <p:nvCxnSpPr>
          <p:cNvPr id="36" name="AutoShape 14">
            <a:extLst>
              <a:ext uri="{FF2B5EF4-FFF2-40B4-BE49-F238E27FC236}">
                <a16:creationId xmlns:a16="http://schemas.microsoft.com/office/drawing/2014/main" id="{60B1CB12-B0DB-BC47-AE15-094F905BCD14}"/>
              </a:ext>
            </a:extLst>
          </p:cNvPr>
          <p:cNvCxnSpPr>
            <a:cxnSpLocks noChangeShapeType="1"/>
          </p:cNvCxnSpPr>
          <p:nvPr/>
        </p:nvCxnSpPr>
        <p:spPr bwMode="auto">
          <a:xfrm>
            <a:off x="5683204" y="-421760"/>
            <a:ext cx="1" cy="689337"/>
          </a:xfrm>
          <a:prstGeom prst="straightConnector1">
            <a:avLst/>
          </a:prstGeom>
          <a:noFill/>
          <a:ln w="38100" cap="rnd" cmpd="sng">
            <a:solidFill>
              <a:srgbClr val="92D365"/>
            </a:solidFill>
            <a:prstDash val="sysDot"/>
            <a:round/>
            <a:headEnd/>
            <a:tailEnd/>
          </a:ln>
          <a:extLst>
            <a:ext uri="{909E8E84-426E-40dd-AFC4-6F175D3DCCD1}">
              <a14:hiddenFill xmlns="" xmlns:a14="http://schemas.microsoft.com/office/drawing/2010/main">
                <a:noFill/>
              </a14:hiddenFill>
            </a:ext>
          </a:extLst>
        </p:spPr>
      </p:cxnSp>
    </p:spTree>
    <p:extLst>
      <p:ext uri="{BB962C8B-B14F-4D97-AF65-F5344CB8AC3E}">
        <p14:creationId xmlns:p14="http://schemas.microsoft.com/office/powerpoint/2010/main" val="28249266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B70A03-F638-6542-8DCD-C2ACEA375A3C}"/>
              </a:ext>
            </a:extLst>
          </p:cNvPr>
          <p:cNvSpPr>
            <a:spLocks noGrp="1"/>
          </p:cNvSpPr>
          <p:nvPr>
            <p:ph type="title"/>
          </p:nvPr>
        </p:nvSpPr>
        <p:spPr>
          <a:xfrm>
            <a:off x="3010592" y="3008298"/>
            <a:ext cx="6170815" cy="841404"/>
          </a:xfrm>
        </p:spPr>
        <p:txBody>
          <a:bodyPr>
            <a:normAutofit/>
          </a:bodyPr>
          <a:lstStyle/>
          <a:p>
            <a:pPr algn="ctr"/>
            <a:r>
              <a:rPr kumimoji="1" lang="zh-CN" altLang="en-US" sz="3600" b="1" dirty="0">
                <a:solidFill>
                  <a:srgbClr val="C00000"/>
                </a:solidFill>
              </a:rPr>
              <a:t>同态加密</a:t>
            </a:r>
          </a:p>
        </p:txBody>
      </p:sp>
    </p:spTree>
    <p:extLst>
      <p:ext uri="{BB962C8B-B14F-4D97-AF65-F5344CB8AC3E}">
        <p14:creationId xmlns:p14="http://schemas.microsoft.com/office/powerpoint/2010/main" val="27108700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a:extLst>
              <a:ext uri="{FF2B5EF4-FFF2-40B4-BE49-F238E27FC236}">
                <a16:creationId xmlns:a16="http://schemas.microsoft.com/office/drawing/2014/main" id="{490151A1-D7EB-B74C-801D-0CE9F286F845}"/>
              </a:ext>
            </a:extLst>
          </p:cNvPr>
          <p:cNvSpPr>
            <a:spLocks noGrp="1" noChangeArrowheads="1"/>
          </p:cNvSpPr>
          <p:nvPr>
            <p:ph type="title"/>
          </p:nvPr>
        </p:nvSpPr>
        <p:spPr>
          <a:xfrm>
            <a:off x="396765" y="107482"/>
            <a:ext cx="10515600" cy="724536"/>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同态加密发展历史简介</a:t>
            </a:r>
          </a:p>
        </p:txBody>
      </p:sp>
      <p:sp>
        <p:nvSpPr>
          <p:cNvPr id="2" name="矩形 1">
            <a:extLst>
              <a:ext uri="{FF2B5EF4-FFF2-40B4-BE49-F238E27FC236}">
                <a16:creationId xmlns:a16="http://schemas.microsoft.com/office/drawing/2014/main" id="{0E976BAE-BE6E-E04C-B1AB-B01E8E42544A}"/>
              </a:ext>
            </a:extLst>
          </p:cNvPr>
          <p:cNvSpPr/>
          <p:nvPr/>
        </p:nvSpPr>
        <p:spPr>
          <a:xfrm>
            <a:off x="396766" y="1124248"/>
            <a:ext cx="11076098" cy="2807692"/>
          </a:xfrm>
          <a:prstGeom prst="rect">
            <a:avLst/>
          </a:prstGeom>
        </p:spPr>
        <p:txBody>
          <a:bodyPr wrap="square">
            <a:spAutoFit/>
          </a:bodyPr>
          <a:lstStyle/>
          <a:p>
            <a:pPr marL="285750" indent="-28575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1978</a:t>
            </a:r>
            <a:r>
              <a:rPr lang="zh-CN" altLang="en-US" sz="2000" dirty="0">
                <a:latin typeface="Times New Roman" panose="02020603050405020304" pitchFamily="18" charset="0"/>
                <a:cs typeface="Times New Roman" panose="02020603050405020304" pitchFamily="18" charset="0"/>
              </a:rPr>
              <a:t>年，</a:t>
            </a:r>
            <a:r>
              <a:rPr lang="en-US" altLang="zh-CN" sz="2000" dirty="0">
                <a:latin typeface="Times New Roman" panose="02020603050405020304" pitchFamily="18" charset="0"/>
                <a:cs typeface="Times New Roman" panose="02020603050405020304" pitchFamily="18" charset="0"/>
              </a:rPr>
              <a:t>Ron </a:t>
            </a:r>
            <a:r>
              <a:rPr lang="en-US" altLang="zh-CN" sz="2000" dirty="0" err="1">
                <a:latin typeface="Times New Roman" panose="02020603050405020304" pitchFamily="18" charset="0"/>
                <a:cs typeface="Times New Roman" panose="02020603050405020304" pitchFamily="18" charset="0"/>
              </a:rPr>
              <a:t>Rivest</a:t>
            </a:r>
            <a:r>
              <a:rPr lang="en-US" altLang="zh-CN" sz="2000" dirty="0">
                <a:latin typeface="Times New Roman" panose="02020603050405020304" pitchFamily="18" charset="0"/>
                <a:cs typeface="Times New Roman" panose="02020603050405020304" pitchFamily="18" charset="0"/>
              </a:rPr>
              <a:t>, Leonard </a:t>
            </a:r>
            <a:r>
              <a:rPr lang="en-US" altLang="zh-CN" sz="2000" dirty="0" err="1">
                <a:latin typeface="Times New Roman" panose="02020603050405020304" pitchFamily="18" charset="0"/>
                <a:cs typeface="Times New Roman" panose="02020603050405020304" pitchFamily="18" charset="0"/>
              </a:rPr>
              <a:t>Adleman</a:t>
            </a:r>
            <a:r>
              <a:rPr lang="en-US" altLang="zh-CN" sz="2000" dirty="0">
                <a:latin typeface="Times New Roman" panose="02020603050405020304" pitchFamily="18" charset="0"/>
                <a:cs typeface="Times New Roman" panose="02020603050405020304" pitchFamily="18" charset="0"/>
              </a:rPr>
              <a:t>, </a:t>
            </a:r>
            <a:r>
              <a:rPr lang="zh-CN" altLang="en-US" sz="2000" dirty="0">
                <a:latin typeface="Times New Roman" panose="02020603050405020304" pitchFamily="18" charset="0"/>
                <a:cs typeface="Times New Roman" panose="02020603050405020304" pitchFamily="18" charset="0"/>
              </a:rPr>
              <a:t>以及</a:t>
            </a:r>
            <a:r>
              <a:rPr lang="en-US" altLang="zh-CN" sz="2000" dirty="0">
                <a:latin typeface="Times New Roman" panose="02020603050405020304" pitchFamily="18" charset="0"/>
                <a:cs typeface="Times New Roman" panose="02020603050405020304" pitchFamily="18" charset="0"/>
              </a:rPr>
              <a:t>Michael L. </a:t>
            </a:r>
            <a:r>
              <a:rPr lang="en-US" altLang="zh-CN" sz="2000" dirty="0" err="1">
                <a:latin typeface="Times New Roman" panose="02020603050405020304" pitchFamily="18" charset="0"/>
                <a:cs typeface="Times New Roman" panose="02020603050405020304" pitchFamily="18" charset="0"/>
              </a:rPr>
              <a:t>Dertouzos</a:t>
            </a:r>
            <a:r>
              <a:rPr lang="zh-CN" altLang="en-US" sz="2000" dirty="0">
                <a:latin typeface="Times New Roman" panose="02020603050405020304" pitchFamily="18" charset="0"/>
                <a:cs typeface="Times New Roman" panose="02020603050405020304" pitchFamily="18" charset="0"/>
              </a:rPr>
              <a:t>就以银行为应用背景提出了这个概念。</a:t>
            </a:r>
            <a:endParaRPr lang="en-US" altLang="zh-C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en-US" altLang="zh-CN" sz="2000" dirty="0">
                <a:latin typeface="Times New Roman" panose="02020603050405020304" pitchFamily="18" charset="0"/>
                <a:cs typeface="Times New Roman" panose="02020603050405020304" pitchFamily="18" charset="0"/>
              </a:rPr>
              <a:t>Craig Gentry </a:t>
            </a:r>
            <a:r>
              <a:rPr lang="zh-CN" altLang="en-US" sz="2000" dirty="0">
                <a:latin typeface="Times New Roman" panose="02020603050405020304" pitchFamily="18" charset="0"/>
                <a:cs typeface="Times New Roman" panose="02020603050405020304" pitchFamily="18" charset="0"/>
              </a:rPr>
              <a:t>在</a:t>
            </a:r>
            <a:r>
              <a:rPr lang="en-US" altLang="zh-CN" sz="2000" dirty="0">
                <a:latin typeface="Times New Roman" panose="02020603050405020304" pitchFamily="18" charset="0"/>
                <a:cs typeface="Times New Roman" panose="02020603050405020304" pitchFamily="18" charset="0"/>
              </a:rPr>
              <a:t>2009</a:t>
            </a:r>
            <a:r>
              <a:rPr lang="zh-CN" altLang="en-US" sz="2000" dirty="0">
                <a:latin typeface="Times New Roman" panose="02020603050405020304" pitchFamily="18" charset="0"/>
                <a:cs typeface="Times New Roman" panose="02020603050405020304" pitchFamily="18" charset="0"/>
              </a:rPr>
              <a:t>年的博士论文，数字领域的第一个完全同态加密方案，以及第二代</a:t>
            </a:r>
            <a:r>
              <a:rPr lang="en-US" altLang="zh-CN" sz="2000" dirty="0" err="1">
                <a:latin typeface="Times New Roman" panose="02020603050405020304" pitchFamily="18" charset="0"/>
                <a:cs typeface="Times New Roman" panose="02020603050405020304" pitchFamily="18" charset="0"/>
              </a:rPr>
              <a:t>HElib</a:t>
            </a:r>
            <a:r>
              <a:rPr lang="zh-CN" altLang="en-US" sz="2000" dirty="0">
                <a:latin typeface="Times New Roman" panose="02020603050405020304" pitchFamily="18" charset="0"/>
                <a:cs typeface="Times New Roman" panose="02020603050405020304" pitchFamily="18" charset="0"/>
              </a:rPr>
              <a:t>，</a:t>
            </a:r>
            <a:r>
              <a:rPr lang="en-US" altLang="zh-CN" sz="2000" dirty="0">
                <a:latin typeface="Times New Roman" panose="02020603050405020304" pitchFamily="18" charset="0"/>
                <a:cs typeface="Times New Roman" panose="02020603050405020304" pitchFamily="18" charset="0"/>
              </a:rPr>
              <a:t>FHEW </a:t>
            </a:r>
            <a:r>
              <a:rPr lang="zh-CN" altLang="en-US" sz="2000" dirty="0">
                <a:latin typeface="Times New Roman" panose="02020603050405020304" pitchFamily="18" charset="0"/>
                <a:cs typeface="Times New Roman" panose="02020603050405020304" pitchFamily="18" charset="0"/>
              </a:rPr>
              <a:t>和 </a:t>
            </a:r>
            <a:r>
              <a:rPr lang="en-US" altLang="zh-CN" sz="2000" dirty="0">
                <a:latin typeface="Times New Roman" panose="02020603050405020304" pitchFamily="18" charset="0"/>
                <a:cs typeface="Times New Roman" panose="02020603050405020304" pitchFamily="18" charset="0"/>
              </a:rPr>
              <a:t>TFHE libraries </a:t>
            </a:r>
          </a:p>
          <a:p>
            <a:pPr marL="742950" lvl="1" indent="-285750" algn="just">
              <a:lnSpc>
                <a:spcPct val="150000"/>
              </a:lnSpc>
              <a:buFont typeface="Wingdings" pitchFamily="2" charset="2"/>
              <a:buChar char="ü"/>
            </a:pPr>
            <a:r>
              <a:rPr lang="en-US" altLang="zh-CN" sz="2000" dirty="0">
                <a:latin typeface="Times New Roman" panose="02020603050405020304" pitchFamily="18" charset="0"/>
                <a:cs typeface="Times New Roman" panose="02020603050405020304" pitchFamily="18" charset="0"/>
              </a:rPr>
              <a:t>A way to delegate processing of your data, without giving away access to it</a:t>
            </a:r>
          </a:p>
          <a:p>
            <a:pPr marL="742950" lvl="1" indent="-285750" algn="just">
              <a:lnSpc>
                <a:spcPct val="150000"/>
              </a:lnSpc>
              <a:buFont typeface="Wingdings" pitchFamily="2" charset="2"/>
              <a:buChar char="ü"/>
            </a:pPr>
            <a:r>
              <a:rPr lang="zh-CN" altLang="en-US" sz="2000" dirty="0">
                <a:latin typeface="Times New Roman" panose="02020603050405020304" pitchFamily="18" charset="0"/>
                <a:cs typeface="Times New Roman" panose="02020603050405020304" pitchFamily="18" charset="0"/>
              </a:rPr>
              <a:t>一种不需要访问数据本身就可以加工数据的方法   </a:t>
            </a:r>
            <a:endParaRPr lang="en-US" altLang="zh-CN" sz="2000" dirty="0">
              <a:latin typeface="Times New Roman" panose="02020603050405020304" pitchFamily="18" charset="0"/>
              <a:cs typeface="Times New Roman" panose="02020603050405020304" pitchFamily="18" charset="0"/>
            </a:endParaRPr>
          </a:p>
        </p:txBody>
      </p:sp>
      <p:sp>
        <p:nvSpPr>
          <p:cNvPr id="3" name="矩形 2">
            <a:extLst>
              <a:ext uri="{FF2B5EF4-FFF2-40B4-BE49-F238E27FC236}">
                <a16:creationId xmlns:a16="http://schemas.microsoft.com/office/drawing/2014/main" id="{4F550918-7E08-C84A-B96F-9350BA70AB1B}"/>
              </a:ext>
            </a:extLst>
          </p:cNvPr>
          <p:cNvSpPr/>
          <p:nvPr/>
        </p:nvSpPr>
        <p:spPr>
          <a:xfrm>
            <a:off x="396765" y="4524405"/>
            <a:ext cx="11076098" cy="1422697"/>
          </a:xfrm>
          <a:prstGeom prst="rect">
            <a:avLst/>
          </a:prstGeom>
          <a:solidFill>
            <a:schemeClr val="bg2"/>
          </a:solidFill>
        </p:spPr>
        <p:style>
          <a:lnRef idx="1">
            <a:schemeClr val="accent3"/>
          </a:lnRef>
          <a:fillRef idx="2">
            <a:schemeClr val="accent3"/>
          </a:fillRef>
          <a:effectRef idx="1">
            <a:schemeClr val="accent3"/>
          </a:effectRef>
          <a:fontRef idx="minor">
            <a:schemeClr val="dk1"/>
          </a:fontRef>
        </p:style>
        <p:txBody>
          <a:bodyPr wrap="square">
            <a:spAutoFit/>
          </a:bodyPr>
          <a:lstStyle/>
          <a:p>
            <a:pPr>
              <a:lnSpc>
                <a:spcPct val="150000"/>
              </a:lnSpc>
            </a:pPr>
            <a:r>
              <a:rPr lang="zh-CN" altLang="en-US" sz="2000" dirty="0">
                <a:solidFill>
                  <a:schemeClr val="tx1">
                    <a:lumMod val="50000"/>
                    <a:lumOff val="50000"/>
                  </a:schemeClr>
                </a:solidFill>
                <a:latin typeface="Times New Roman" panose="02020603050405020304" pitchFamily="18" charset="0"/>
                <a:cs typeface="Times New Roman" panose="02020603050405020304" pitchFamily="18" charset="0"/>
              </a:rPr>
              <a:t>Halevi在github上公布了同态加密库HElib(https://github.com/shaih/HElib.git)的代码，其中实现了完全同态加密的加、减、乘、除、移位、循环移位等功能，目前的问题在于上述生成密钥的效率上。如果计算的量大于生成秘钥所需的时间量的话，是有价值使用HElib库的。</a:t>
            </a:r>
          </a:p>
        </p:txBody>
      </p:sp>
    </p:spTree>
    <p:extLst>
      <p:ext uri="{BB962C8B-B14F-4D97-AF65-F5344CB8AC3E}">
        <p14:creationId xmlns:p14="http://schemas.microsoft.com/office/powerpoint/2010/main" val="52143335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a:extLst>
              <a:ext uri="{FF2B5EF4-FFF2-40B4-BE49-F238E27FC236}">
                <a16:creationId xmlns:a16="http://schemas.microsoft.com/office/drawing/2014/main" id="{490151A1-D7EB-B74C-801D-0CE9F286F845}"/>
              </a:ext>
            </a:extLst>
          </p:cNvPr>
          <p:cNvSpPr>
            <a:spLocks noGrp="1" noChangeArrowheads="1"/>
          </p:cNvSpPr>
          <p:nvPr>
            <p:ph type="title"/>
          </p:nvPr>
        </p:nvSpPr>
        <p:spPr>
          <a:xfrm>
            <a:off x="396765" y="107482"/>
            <a:ext cx="10515600" cy="724536"/>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同态加密算法原理</a:t>
            </a:r>
          </a:p>
        </p:txBody>
      </p:sp>
      <p:sp>
        <p:nvSpPr>
          <p:cNvPr id="52226" name="矩形 4">
            <a:extLst>
              <a:ext uri="{FF2B5EF4-FFF2-40B4-BE49-F238E27FC236}">
                <a16:creationId xmlns:a16="http://schemas.microsoft.com/office/drawing/2014/main" id="{B2E8CD0F-0EC0-8543-8099-A5FD721455BA}"/>
              </a:ext>
            </a:extLst>
          </p:cNvPr>
          <p:cNvSpPr>
            <a:spLocks noChangeArrowheads="1"/>
          </p:cNvSpPr>
          <p:nvPr/>
        </p:nvSpPr>
        <p:spPr bwMode="auto">
          <a:xfrm>
            <a:off x="1199328" y="1171576"/>
            <a:ext cx="10136079" cy="1446550"/>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3"/>
              </a:buBlip>
              <a:defRPr sz="2800">
                <a:solidFill>
                  <a:schemeClr val="tx1"/>
                </a:solidFill>
                <a:latin typeface="Arial Black" panose="020B0604020202020204" pitchFamily="34" charset="0"/>
                <a:ea typeface="黑体" panose="02010609060101010101" pitchFamily="49" charset="-122"/>
              </a:defRPr>
            </a:lvl1pPr>
            <a:lvl2pPr marL="742950" indent="-285750">
              <a:lnSpc>
                <a:spcPct val="120000"/>
              </a:lnSpc>
              <a:spcBef>
                <a:spcPct val="10000"/>
              </a:spcBef>
              <a:spcAft>
                <a:spcPct val="10000"/>
              </a:spcAft>
              <a:buFont typeface="Wingdings" pitchFamily="2" charset="2"/>
              <a:buChar char="Ø"/>
              <a:defRPr sz="2400" b="1">
                <a:solidFill>
                  <a:srgbClr val="000099"/>
                </a:solidFill>
                <a:latin typeface="Arial Black" panose="020B0604020202020204" pitchFamily="34" charset="0"/>
                <a:ea typeface="楷体_GB2312" pitchFamily="1" charset="-122"/>
              </a:defRPr>
            </a:lvl2pPr>
            <a:lvl3pPr marL="1143000" indent="-228600">
              <a:spcBef>
                <a:spcPct val="20000"/>
              </a:spcBef>
              <a:buChar char="•"/>
              <a:defRPr sz="2400" b="1">
                <a:solidFill>
                  <a:srgbClr val="FF3300"/>
                </a:solidFill>
                <a:latin typeface="Arial Black" panose="020B0604020202020204" pitchFamily="34" charset="0"/>
                <a:ea typeface="幼圆" pitchFamily="49" charset="-122"/>
              </a:defRPr>
            </a:lvl3pPr>
            <a:lvl4pPr marL="1600200" indent="-228600">
              <a:spcBef>
                <a:spcPct val="20000"/>
              </a:spcBef>
              <a:buChar char="–"/>
              <a:defRPr sz="2000">
                <a:solidFill>
                  <a:schemeClr val="tx1"/>
                </a:solidFill>
                <a:latin typeface="Arial Black"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9pPr>
          </a:lstStyle>
          <a:p>
            <a:pPr eaLnBrk="1" hangingPunct="1">
              <a:lnSpc>
                <a:spcPct val="100000"/>
              </a:lnSpc>
              <a:spcBef>
                <a:spcPct val="0"/>
              </a:spcBef>
              <a:buFontTx/>
              <a:buChar char="•"/>
              <a:defRPr/>
            </a:pPr>
            <a:endParaRPr lang="en-US" altLang="zh-CN" sz="2000" dirty="0"/>
          </a:p>
          <a:p>
            <a:pPr marL="0" indent="0">
              <a:lnSpc>
                <a:spcPct val="100000"/>
              </a:lnSpc>
              <a:spcBef>
                <a:spcPct val="0"/>
              </a:spcBef>
              <a:buNone/>
              <a:defRPr/>
            </a:pPr>
            <a:endParaRPr lang="en-US" altLang="zh-CN" sz="2000" dirty="0"/>
          </a:p>
          <a:p>
            <a:pPr eaLnBrk="1" hangingPunct="1">
              <a:lnSpc>
                <a:spcPct val="100000"/>
              </a:lnSpc>
              <a:spcBef>
                <a:spcPct val="0"/>
              </a:spcBef>
              <a:buFontTx/>
              <a:buChar char="•"/>
              <a:defRPr/>
            </a:pPr>
            <a:r>
              <a:rPr lang="zh-CN" altLang="en-US" sz="2400" dirty="0"/>
              <a:t>一般的加密方案：</a:t>
            </a:r>
            <a:r>
              <a:rPr lang="zh-CN" altLang="en-US" sz="2400" b="1" dirty="0">
                <a:solidFill>
                  <a:srgbClr val="C00000"/>
                </a:solidFill>
              </a:rPr>
              <a:t>数据存储安全，</a:t>
            </a:r>
            <a:r>
              <a:rPr lang="zh-CN" altLang="en-US" sz="2400" b="1" dirty="0"/>
              <a:t>用户是不能对加密结果做任何操作</a:t>
            </a:r>
            <a:endParaRPr lang="en-US" altLang="zh-CN" sz="2400" b="1" dirty="0">
              <a:solidFill>
                <a:srgbClr val="C00000"/>
              </a:solidFill>
            </a:endParaRPr>
          </a:p>
          <a:p>
            <a:pPr eaLnBrk="1" hangingPunct="1">
              <a:lnSpc>
                <a:spcPct val="100000"/>
              </a:lnSpc>
              <a:spcBef>
                <a:spcPct val="0"/>
              </a:spcBef>
              <a:buFontTx/>
              <a:buChar char="•"/>
              <a:defRPr/>
            </a:pPr>
            <a:r>
              <a:rPr lang="zh-CN" altLang="en-US" sz="2400" dirty="0"/>
              <a:t>同态加密方案：   </a:t>
            </a:r>
            <a:r>
              <a:rPr lang="zh-CN" altLang="en-US" sz="2400" b="1" dirty="0">
                <a:solidFill>
                  <a:srgbClr val="C00000"/>
                </a:solidFill>
              </a:rPr>
              <a:t>数据处理安全，</a:t>
            </a:r>
            <a:r>
              <a:rPr lang="zh-CN" altLang="en-US" sz="2400" b="1" dirty="0"/>
              <a:t>对加密数据进行处理的功能</a:t>
            </a:r>
            <a:endParaRPr lang="en-US" altLang="zh-CN" sz="2400" b="1" dirty="0"/>
          </a:p>
        </p:txBody>
      </p:sp>
      <p:pic>
        <p:nvPicPr>
          <p:cNvPr id="46083" name="图片 6">
            <a:extLst>
              <a:ext uri="{FF2B5EF4-FFF2-40B4-BE49-F238E27FC236}">
                <a16:creationId xmlns:a16="http://schemas.microsoft.com/office/drawing/2014/main" id="{1FA75BA5-6881-7A4B-A5C9-B85B2FDDD5B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67367" y="2823004"/>
            <a:ext cx="5403850" cy="3713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a:extLst>
              <a:ext uri="{FF2B5EF4-FFF2-40B4-BE49-F238E27FC236}">
                <a16:creationId xmlns:a16="http://schemas.microsoft.com/office/drawing/2014/main" id="{3C43813E-917D-A342-8936-7AD1B91DDECF}"/>
              </a:ext>
            </a:extLst>
          </p:cNvPr>
          <p:cNvSpPr/>
          <p:nvPr/>
        </p:nvSpPr>
        <p:spPr>
          <a:xfrm>
            <a:off x="1199328" y="3053985"/>
            <a:ext cx="4828409" cy="3251200"/>
          </a:xfrm>
          <a:prstGeom prst="rect">
            <a:avLst/>
          </a:prstGeom>
        </p:spPr>
        <p:txBody>
          <a:bodyPr wrap="square">
            <a:spAutoFit/>
          </a:bodyPr>
          <a:lstStyle/>
          <a:p>
            <a:pPr marL="342900" indent="-342900" algn="just">
              <a:lnSpc>
                <a:spcPct val="150000"/>
              </a:lnSpc>
              <a:buFont typeface="Arial" panose="020B0604020202020204" pitchFamily="34" charset="0"/>
              <a:buChar char="•"/>
              <a:defRPr/>
            </a:pPr>
            <a:r>
              <a:rPr lang="zh-CN" altLang="en-US" sz="2000" dirty="0">
                <a:solidFill>
                  <a:srgbClr val="C00000"/>
                </a:solidFill>
                <a:latin typeface="+mn-ea"/>
              </a:rPr>
              <a:t>盒子</a:t>
            </a:r>
            <a:r>
              <a:rPr lang="zh-CN" altLang="en-US" sz="2000" dirty="0">
                <a:solidFill>
                  <a:srgbClr val="1A1A1A"/>
                </a:solidFill>
                <a:latin typeface="+mn-ea"/>
              </a:rPr>
              <a:t>：加密算法</a:t>
            </a:r>
          </a:p>
          <a:p>
            <a:pPr marL="342900" indent="-342900" algn="just">
              <a:lnSpc>
                <a:spcPct val="150000"/>
              </a:lnSpc>
              <a:buFont typeface="Arial" panose="020B0604020202020204" pitchFamily="34" charset="0"/>
              <a:buChar char="•"/>
              <a:defRPr/>
            </a:pPr>
            <a:r>
              <a:rPr lang="zh-CN" altLang="en-US" sz="2000" dirty="0">
                <a:solidFill>
                  <a:srgbClr val="C00000"/>
                </a:solidFill>
                <a:latin typeface="+mn-ea"/>
              </a:rPr>
              <a:t>盒子上的锁</a:t>
            </a:r>
            <a:r>
              <a:rPr lang="zh-CN" altLang="en-US" sz="2000" dirty="0">
                <a:solidFill>
                  <a:srgbClr val="1A1A1A"/>
                </a:solidFill>
                <a:latin typeface="+mn-ea"/>
              </a:rPr>
              <a:t>：用户密钥</a:t>
            </a:r>
          </a:p>
          <a:p>
            <a:pPr marL="342900" indent="-342900" algn="just">
              <a:lnSpc>
                <a:spcPct val="150000"/>
              </a:lnSpc>
              <a:buFont typeface="Arial" panose="020B0604020202020204" pitchFamily="34" charset="0"/>
              <a:buChar char="•"/>
              <a:defRPr/>
            </a:pPr>
            <a:r>
              <a:rPr lang="zh-CN" altLang="en-US" sz="2000" dirty="0">
                <a:solidFill>
                  <a:srgbClr val="C00000"/>
                </a:solidFill>
                <a:latin typeface="+mn-ea"/>
              </a:rPr>
              <a:t>锁上</a:t>
            </a:r>
            <a:r>
              <a:rPr lang="zh-CN" altLang="en-US" sz="2000" dirty="0">
                <a:solidFill>
                  <a:srgbClr val="1A1A1A"/>
                </a:solidFill>
                <a:latin typeface="+mn-ea"/>
              </a:rPr>
              <a:t>：用同态加密方案进行加密</a:t>
            </a:r>
          </a:p>
          <a:p>
            <a:pPr marL="342900" indent="-342900" algn="just">
              <a:lnSpc>
                <a:spcPct val="150000"/>
              </a:lnSpc>
              <a:buFont typeface="Arial" panose="020B0604020202020204" pitchFamily="34" charset="0"/>
              <a:buChar char="•"/>
              <a:defRPr/>
            </a:pPr>
            <a:r>
              <a:rPr lang="zh-CN" altLang="en-US" sz="2000" dirty="0">
                <a:solidFill>
                  <a:srgbClr val="C00000"/>
                </a:solidFill>
                <a:latin typeface="+mn-ea"/>
              </a:rPr>
              <a:t>加工</a:t>
            </a:r>
            <a:r>
              <a:rPr lang="zh-CN" altLang="en-US" sz="2000" dirty="0">
                <a:solidFill>
                  <a:srgbClr val="1A1A1A"/>
                </a:solidFill>
                <a:latin typeface="+mn-ea"/>
              </a:rPr>
              <a:t>：应用同态特性，直接对加密结果进行处理</a:t>
            </a:r>
          </a:p>
          <a:p>
            <a:pPr marL="342900" indent="-342900" algn="just">
              <a:lnSpc>
                <a:spcPct val="150000"/>
              </a:lnSpc>
              <a:buFont typeface="Arial" panose="020B0604020202020204" pitchFamily="34" charset="0"/>
              <a:buChar char="•"/>
              <a:defRPr/>
            </a:pPr>
            <a:r>
              <a:rPr lang="zh-CN" altLang="en-US" sz="2000" dirty="0">
                <a:solidFill>
                  <a:srgbClr val="C00000"/>
                </a:solidFill>
                <a:latin typeface="+mn-ea"/>
              </a:rPr>
              <a:t>开锁</a:t>
            </a:r>
            <a:r>
              <a:rPr lang="zh-CN" altLang="en-US" sz="2000" dirty="0">
                <a:solidFill>
                  <a:srgbClr val="1A1A1A"/>
                </a:solidFill>
                <a:latin typeface="+mn-ea"/>
              </a:rPr>
              <a:t>：对结果进行解密，直接得到处理后的结果</a:t>
            </a:r>
          </a:p>
        </p:txBody>
      </p:sp>
      <p:pic>
        <p:nvPicPr>
          <p:cNvPr id="46085" name="图片 6">
            <a:extLst>
              <a:ext uri="{FF2B5EF4-FFF2-40B4-BE49-F238E27FC236}">
                <a16:creationId xmlns:a16="http://schemas.microsoft.com/office/drawing/2014/main" id="{E0A40533-348B-5944-A838-2179FE2642F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6363" y="1310565"/>
            <a:ext cx="7489825"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320099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标题 1">
            <a:extLst>
              <a:ext uri="{FF2B5EF4-FFF2-40B4-BE49-F238E27FC236}">
                <a16:creationId xmlns:a16="http://schemas.microsoft.com/office/drawing/2014/main" id="{3CAC6323-600E-1141-9E9E-5F1E599C10F3}"/>
              </a:ext>
            </a:extLst>
          </p:cNvPr>
          <p:cNvSpPr>
            <a:spLocks noGrp="1" noChangeArrowheads="1"/>
          </p:cNvSpPr>
          <p:nvPr>
            <p:ph type="title"/>
          </p:nvPr>
        </p:nvSpPr>
        <p:spPr>
          <a:xfrm>
            <a:off x="396765" y="150176"/>
            <a:ext cx="10515600" cy="686436"/>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同态加密算法原理</a:t>
            </a:r>
          </a:p>
        </p:txBody>
      </p:sp>
      <p:sp>
        <p:nvSpPr>
          <p:cNvPr id="48130" name="矩形 4">
            <a:extLst>
              <a:ext uri="{FF2B5EF4-FFF2-40B4-BE49-F238E27FC236}">
                <a16:creationId xmlns:a16="http://schemas.microsoft.com/office/drawing/2014/main" id="{8E6F2642-1B1F-BA47-9578-D7A3E00B25AF}"/>
              </a:ext>
            </a:extLst>
          </p:cNvPr>
          <p:cNvSpPr>
            <a:spLocks noChangeArrowheads="1"/>
          </p:cNvSpPr>
          <p:nvPr/>
        </p:nvSpPr>
        <p:spPr bwMode="auto">
          <a:xfrm>
            <a:off x="1284696" y="1116696"/>
            <a:ext cx="9845758" cy="830997"/>
          </a:xfrm>
          <a:prstGeom prst="rect">
            <a:avLst/>
          </a:prstGeom>
          <a:noFill/>
          <a:ln w="25400">
            <a:solidFill>
              <a:schemeClr val="accent2"/>
            </a:solidFill>
            <a:miter lim="800000"/>
            <a:headEnd/>
            <a:tailEnd/>
          </a:ln>
          <a:extLst>
            <a:ext uri="{909E8E84-426E-40DD-AFC4-6F175D3DCCD1}">
              <a14:hiddenFill xmlns:a14="http://schemas.microsoft.com/office/drawing/2010/main">
                <a:solidFill>
                  <a:srgbClr val="FFFFFF"/>
                </a:solidFill>
              </a14:hiddenFill>
            </a:ext>
          </a:extLst>
        </p:spPr>
        <p:txBody>
          <a:bodyPr wrap="square">
            <a:spAutoFit/>
          </a:bodyPr>
          <a:lstStyle>
            <a:lvl1pPr marL="285750" indent="-285750">
              <a:lnSpc>
                <a:spcPct val="110000"/>
              </a:lnSpc>
              <a:spcBef>
                <a:spcPct val="20000"/>
              </a:spcBef>
              <a:buBlip>
                <a:blip r:embed="rId3"/>
              </a:buBlip>
              <a:defRPr sz="2800">
                <a:solidFill>
                  <a:schemeClr val="tx1"/>
                </a:solidFill>
                <a:latin typeface="Arial Black" panose="020B0604020202020204" pitchFamily="34" charset="0"/>
                <a:ea typeface="黑体" panose="02010609060101010101" pitchFamily="49" charset="-122"/>
              </a:defRPr>
            </a:lvl1pPr>
            <a:lvl2pPr marL="742950" indent="-285750">
              <a:lnSpc>
                <a:spcPct val="120000"/>
              </a:lnSpc>
              <a:spcBef>
                <a:spcPct val="10000"/>
              </a:spcBef>
              <a:spcAft>
                <a:spcPct val="10000"/>
              </a:spcAft>
              <a:buFont typeface="Wingdings" pitchFamily="2" charset="2"/>
              <a:buChar char="Ø"/>
              <a:defRPr sz="2400" b="1">
                <a:solidFill>
                  <a:srgbClr val="000099"/>
                </a:solidFill>
                <a:latin typeface="Arial Black" panose="020B06040202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604020202020204" pitchFamily="34" charset="0"/>
                <a:ea typeface="幼圆" pitchFamily="49" charset="-122"/>
              </a:defRPr>
            </a:lvl3pPr>
            <a:lvl4pPr marL="1600200" indent="-228600">
              <a:spcBef>
                <a:spcPct val="20000"/>
              </a:spcBef>
              <a:buChar char="–"/>
              <a:defRPr sz="2000">
                <a:solidFill>
                  <a:schemeClr val="tx1"/>
                </a:solidFill>
                <a:latin typeface="Arial Black"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9pPr>
          </a:lstStyle>
          <a:p>
            <a:pPr eaLnBrk="1" hangingPunct="1">
              <a:lnSpc>
                <a:spcPct val="100000"/>
              </a:lnSpc>
              <a:spcBef>
                <a:spcPct val="0"/>
              </a:spcBef>
              <a:buFontTx/>
              <a:buChar char="•"/>
            </a:pPr>
            <a:r>
              <a:rPr lang="zh-CN" altLang="en-US" sz="2400" dirty="0">
                <a:latin typeface="+mn-ea"/>
                <a:ea typeface="+mn-ea"/>
              </a:rPr>
              <a:t>一般的加密方案：</a:t>
            </a:r>
            <a:r>
              <a:rPr lang="zh-CN" altLang="en-US" sz="2400" b="1" dirty="0">
                <a:solidFill>
                  <a:srgbClr val="C00000"/>
                </a:solidFill>
                <a:latin typeface="+mn-ea"/>
                <a:ea typeface="+mn-ea"/>
              </a:rPr>
              <a:t>数据存储安全，</a:t>
            </a:r>
            <a:r>
              <a:rPr lang="zh-CN" altLang="en-US" sz="2400" b="1" dirty="0">
                <a:latin typeface="+mn-ea"/>
                <a:ea typeface="+mn-ea"/>
              </a:rPr>
              <a:t>用户是不能对加密结果做任何操作</a:t>
            </a:r>
            <a:endParaRPr lang="en-US" altLang="zh-CN" sz="2400" b="1" dirty="0">
              <a:solidFill>
                <a:srgbClr val="C00000"/>
              </a:solidFill>
              <a:latin typeface="+mn-ea"/>
              <a:ea typeface="+mn-ea"/>
            </a:endParaRPr>
          </a:p>
          <a:p>
            <a:pPr eaLnBrk="1" hangingPunct="1">
              <a:lnSpc>
                <a:spcPct val="100000"/>
              </a:lnSpc>
              <a:spcBef>
                <a:spcPct val="0"/>
              </a:spcBef>
              <a:buFontTx/>
              <a:buChar char="•"/>
            </a:pPr>
            <a:r>
              <a:rPr lang="zh-CN" altLang="en-US" sz="2400" dirty="0">
                <a:latin typeface="+mn-ea"/>
                <a:ea typeface="+mn-ea"/>
              </a:rPr>
              <a:t>同态加密方案：   </a:t>
            </a:r>
            <a:r>
              <a:rPr lang="zh-CN" altLang="en-US" sz="2400" b="1" dirty="0">
                <a:solidFill>
                  <a:srgbClr val="C00000"/>
                </a:solidFill>
                <a:latin typeface="+mn-ea"/>
                <a:ea typeface="+mn-ea"/>
              </a:rPr>
              <a:t>数据处理安全，</a:t>
            </a:r>
            <a:r>
              <a:rPr lang="zh-CN" altLang="en-US" sz="2400" b="1" dirty="0">
                <a:latin typeface="+mn-ea"/>
                <a:ea typeface="+mn-ea"/>
              </a:rPr>
              <a:t>对加密数据进行处理的功能</a:t>
            </a:r>
            <a:endParaRPr lang="en-US" altLang="zh-CN" sz="2400" b="1" dirty="0">
              <a:latin typeface="+mn-ea"/>
              <a:ea typeface="+mn-ea"/>
            </a:endParaRPr>
          </a:p>
        </p:txBody>
      </p:sp>
      <p:pic>
        <p:nvPicPr>
          <p:cNvPr id="48131" name="图片 5">
            <a:extLst>
              <a:ext uri="{FF2B5EF4-FFF2-40B4-BE49-F238E27FC236}">
                <a16:creationId xmlns:a16="http://schemas.microsoft.com/office/drawing/2014/main" id="{B4306B04-EBAA-794D-97B6-4A1094B478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8975" y="2781300"/>
            <a:ext cx="8274050" cy="3240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47237883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BA4FF6AA-6E72-654B-AD79-663144059905}"/>
              </a:ext>
            </a:extLst>
          </p:cNvPr>
          <p:cNvSpPr/>
          <p:nvPr/>
        </p:nvSpPr>
        <p:spPr bwMode="auto">
          <a:xfrm>
            <a:off x="389670" y="1378700"/>
            <a:ext cx="11181646" cy="4679950"/>
          </a:xfrm>
          <a:prstGeom prst="roundRect">
            <a:avLst>
              <a:gd name="adj" fmla="val 1333"/>
            </a:avLst>
          </a:prstGeom>
          <a:noFill/>
          <a:ln/>
        </p:spPr>
        <p:style>
          <a:lnRef idx="2">
            <a:schemeClr val="dk1"/>
          </a:lnRef>
          <a:fillRef idx="1">
            <a:schemeClr val="lt1"/>
          </a:fillRef>
          <a:effectRef idx="0">
            <a:schemeClr val="dk1"/>
          </a:effectRef>
          <a:fontRef idx="minor">
            <a:schemeClr val="dk1"/>
          </a:fontRef>
        </p:style>
        <p:txBody>
          <a:bodyPr lIns="91418" tIns="45709" rIns="91418" bIns="45709" anchor="ctr">
            <a:sp3d/>
          </a:bodyPr>
          <a:lstStyle/>
          <a:p>
            <a:pPr>
              <a:lnSpc>
                <a:spcPct val="110000"/>
              </a:lnSpc>
              <a:buFont typeface="Wingdings" panose="05000000000000000000" pitchFamily="2" charset="2"/>
              <a:buChar char="n"/>
              <a:defRPr/>
            </a:pPr>
            <a:r>
              <a:rPr lang="zh-CN" altLang="en-US" sz="2000" b="1" dirty="0">
                <a:solidFill>
                  <a:schemeClr val="tx1"/>
                </a:solidFill>
                <a:latin typeface="微软雅黑" panose="020B0503020204020204" pitchFamily="34" charset="-122"/>
                <a:ea typeface="微软雅黑" panose="020B0503020204020204" pitchFamily="34" charset="-122"/>
              </a:rPr>
              <a:t>经典案例分析： 王珞丹家庭住址泄漏事件</a:t>
            </a: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p:txBody>
      </p:sp>
      <p:pic>
        <p:nvPicPr>
          <p:cNvPr id="6" name="图片 4">
            <a:extLst>
              <a:ext uri="{FF2B5EF4-FFF2-40B4-BE49-F238E27FC236}">
                <a16:creationId xmlns:a16="http://schemas.microsoft.com/office/drawing/2014/main" id="{A69D1BF5-D5F6-A445-A739-43C4E697B1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137" y="2288338"/>
            <a:ext cx="1885950"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2FB83EB-FF58-5D43-8E0A-39DF155969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49525" y="2255750"/>
            <a:ext cx="2837529" cy="2128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标题 1">
            <a:extLst>
              <a:ext uri="{FF2B5EF4-FFF2-40B4-BE49-F238E27FC236}">
                <a16:creationId xmlns:a16="http://schemas.microsoft.com/office/drawing/2014/main" id="{4633A6DA-BB50-1F41-9DA3-843506D446AA}"/>
              </a:ext>
            </a:extLst>
          </p:cNvPr>
          <p:cNvSpPr txBox="1"/>
          <p:nvPr/>
        </p:nvSpPr>
        <p:spPr bwMode="auto">
          <a:xfrm>
            <a:off x="389670" y="92556"/>
            <a:ext cx="101640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隐私泄露事件频发，隐私安全越来越受重视</a:t>
            </a:r>
          </a:p>
        </p:txBody>
      </p:sp>
      <p:pic>
        <p:nvPicPr>
          <p:cNvPr id="21" name="图片 20">
            <a:extLst>
              <a:ext uri="{FF2B5EF4-FFF2-40B4-BE49-F238E27FC236}">
                <a16:creationId xmlns:a16="http://schemas.microsoft.com/office/drawing/2014/main" id="{B933CAAA-6CB4-624C-82B7-7FF17B126ECF}"/>
              </a:ext>
            </a:extLst>
          </p:cNvPr>
          <p:cNvPicPr>
            <a:picLocks noChangeAspect="1"/>
          </p:cNvPicPr>
          <p:nvPr/>
        </p:nvPicPr>
        <p:blipFill>
          <a:blip r:embed="rId4"/>
          <a:stretch>
            <a:fillRect/>
          </a:stretch>
        </p:blipFill>
        <p:spPr>
          <a:xfrm>
            <a:off x="3552854" y="2320978"/>
            <a:ext cx="2877881" cy="2063774"/>
          </a:xfrm>
          <a:prstGeom prst="rect">
            <a:avLst/>
          </a:prstGeom>
        </p:spPr>
      </p:pic>
      <p:sp>
        <p:nvSpPr>
          <p:cNvPr id="22" name="矩形 21">
            <a:extLst>
              <a:ext uri="{FF2B5EF4-FFF2-40B4-BE49-F238E27FC236}">
                <a16:creationId xmlns:a16="http://schemas.microsoft.com/office/drawing/2014/main" id="{8F5CFFC1-6946-E74E-BE8F-8A9ACFEE7064}"/>
              </a:ext>
            </a:extLst>
          </p:cNvPr>
          <p:cNvSpPr/>
          <p:nvPr/>
        </p:nvSpPr>
        <p:spPr>
          <a:xfrm>
            <a:off x="3424844" y="4537022"/>
            <a:ext cx="7697585" cy="1422890"/>
          </a:xfrm>
          <a:prstGeom prst="rect">
            <a:avLst/>
          </a:prstGeom>
        </p:spPr>
        <p:txBody>
          <a:bodyPr wrap="square">
            <a:spAutoFit/>
          </a:bodyPr>
          <a:lstStyle/>
          <a:p>
            <a:pPr algn="just">
              <a:lnSpc>
                <a:spcPct val="150000"/>
              </a:lnSpc>
            </a:pPr>
            <a:r>
              <a:rPr lang="zh-CN" altLang="en-US" sz="2000" dirty="0">
                <a:solidFill>
                  <a:srgbClr val="C00000"/>
                </a:solidFill>
                <a:latin typeface="+mn-ea"/>
              </a:rPr>
              <a:t>得到王珞丹所住小区的风格</a:t>
            </a:r>
            <a:r>
              <a:rPr lang="en-US" altLang="zh-CN" sz="2000" dirty="0">
                <a:solidFill>
                  <a:srgbClr val="C00000"/>
                </a:solidFill>
                <a:latin typeface="+mn-ea"/>
              </a:rPr>
              <a:t>——</a:t>
            </a:r>
            <a:r>
              <a:rPr lang="zh-CN" altLang="en-US" sz="2000" dirty="0">
                <a:solidFill>
                  <a:srgbClr val="C00000"/>
                </a:solidFill>
                <a:latin typeface="+mn-ea"/>
              </a:rPr>
              <a:t>西式、建成年代</a:t>
            </a:r>
            <a:r>
              <a:rPr lang="en-US" altLang="zh-CN" sz="2000" dirty="0">
                <a:solidFill>
                  <a:srgbClr val="C00000"/>
                </a:solidFill>
                <a:latin typeface="+mn-ea"/>
              </a:rPr>
              <a:t>——</a:t>
            </a:r>
            <a:r>
              <a:rPr lang="zh-CN" altLang="en-US" sz="2000" dirty="0">
                <a:solidFill>
                  <a:srgbClr val="C00000"/>
                </a:solidFill>
                <a:latin typeface="+mn-ea"/>
              </a:rPr>
              <a:t>较早、王珞丹房间位于顶层、小区有三个排成直线的花坛和小区内有个标志性的白色长方形拱门等信息</a:t>
            </a:r>
          </a:p>
        </p:txBody>
      </p:sp>
    </p:spTree>
    <p:extLst>
      <p:ext uri="{BB962C8B-B14F-4D97-AF65-F5344CB8AC3E}">
        <p14:creationId xmlns:p14="http://schemas.microsoft.com/office/powerpoint/2010/main" val="350357756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0D6C212-6D35-0B4D-88A3-85E53926E7EE}"/>
              </a:ext>
            </a:extLst>
          </p:cNvPr>
          <p:cNvSpPr>
            <a:spLocks noGrp="1" noChangeArrowheads="1"/>
          </p:cNvSpPr>
          <p:nvPr>
            <p:ph type="title"/>
          </p:nvPr>
        </p:nvSpPr>
        <p:spPr>
          <a:xfrm>
            <a:off x="396765" y="150176"/>
            <a:ext cx="10515600" cy="686436"/>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同态加密的相关定义</a:t>
            </a:r>
          </a:p>
        </p:txBody>
      </p:sp>
      <p:sp>
        <p:nvSpPr>
          <p:cNvPr id="2" name="矩形 1">
            <a:extLst>
              <a:ext uri="{FF2B5EF4-FFF2-40B4-BE49-F238E27FC236}">
                <a16:creationId xmlns:a16="http://schemas.microsoft.com/office/drawing/2014/main" id="{A0C673FA-8327-8C40-9360-7B856895FB41}"/>
              </a:ext>
            </a:extLst>
          </p:cNvPr>
          <p:cNvSpPr/>
          <p:nvPr/>
        </p:nvSpPr>
        <p:spPr>
          <a:xfrm>
            <a:off x="396765" y="977801"/>
            <a:ext cx="11476148" cy="5151347"/>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400" b="1" dirty="0">
                <a:solidFill>
                  <a:srgbClr val="C00000"/>
                </a:solidFill>
                <a:latin typeface="Times New Roman" panose="02020603050405020304" pitchFamily="18" charset="0"/>
                <a:cs typeface="Times New Roman" panose="02020603050405020304" pitchFamily="18" charset="0"/>
              </a:rPr>
              <a:t>同态性</a:t>
            </a:r>
            <a:endParaRPr lang="en-US" altLang="zh-CN" sz="2400" b="1" dirty="0">
              <a:solidFill>
                <a:srgbClr val="C00000"/>
              </a:solidFill>
              <a:latin typeface="Times New Roman" panose="02020603050405020304" pitchFamily="18" charset="0"/>
              <a:cs typeface="Times New Roman" panose="02020603050405020304" pitchFamily="18" charset="0"/>
            </a:endParaRPr>
          </a:p>
          <a:p>
            <a:pPr>
              <a:lnSpc>
                <a:spcPct val="200000"/>
              </a:lnSpc>
            </a:pPr>
            <a:r>
              <a:rPr lang="zh-CN" altLang="en-US" sz="2400" dirty="0">
                <a:latin typeface="Times New Roman" panose="02020603050405020304" pitchFamily="18" charset="0"/>
                <a:cs typeface="Times New Roman" panose="02020603050405020304" pitchFamily="18" charset="0"/>
              </a:rPr>
              <a:t>给定一个加密系统的加密函为 </a:t>
            </a:r>
            <a:r>
              <a:rPr lang="en-US" altLang="zh-CN" sz="2400" dirty="0">
                <a:latin typeface="Times New Roman" panose="02020603050405020304" pitchFamily="18" charset="0"/>
                <a:cs typeface="Times New Roman" panose="02020603050405020304" pitchFamily="18" charset="0"/>
              </a:rPr>
              <a:t>E:</a:t>
            </a:r>
            <a:r>
              <a:rPr lang="zh-CN" altLang="en-US" sz="2400" dirty="0">
                <a:latin typeface="Times New Roman" panose="02020603050405020304" pitchFamily="18" charset="0"/>
                <a:cs typeface="Times New Roman" panose="02020603050405020304" pitchFamily="18" charset="0"/>
              </a:rPr>
              <a:t> </a:t>
            </a:r>
            <a:r>
              <a:rPr lang="en-US" altLang="zh-CN" sz="2400" dirty="0">
                <a:latin typeface="Brush Script MT" panose="03060802040406070304" pitchFamily="66" charset="-122"/>
                <a:ea typeface="Brush Script MT" panose="03060802040406070304" pitchFamily="66" charset="-122"/>
                <a:cs typeface="Brush Script MT" panose="03060802040406070304" pitchFamily="66" charset="-122"/>
              </a:rPr>
              <a:t>M</a:t>
            </a:r>
            <a:r>
              <a:rPr lang="en-US" altLang="zh-CN" sz="2400" dirty="0">
                <a:latin typeface="Times New Roman" panose="02020603050405020304" pitchFamily="18" charset="0"/>
                <a:cs typeface="Times New Roman" panose="02020603050405020304" pitchFamily="18" charset="0"/>
              </a:rPr>
              <a:t>→</a:t>
            </a:r>
            <a:r>
              <a:rPr lang="en-US" altLang="zh-CN" sz="2400" dirty="0">
                <a:latin typeface="Brush Script MT" panose="03060802040406070304" pitchFamily="66" charset="-122"/>
                <a:ea typeface="Brush Script MT" panose="03060802040406070304" pitchFamily="66" charset="-122"/>
                <a:cs typeface="Brush Script MT" panose="03060802040406070304" pitchFamily="66" charset="-122"/>
              </a:rPr>
              <a:t>C</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，解密函数为 </a:t>
            </a:r>
            <a:r>
              <a:rPr lang="en-US" altLang="zh-CN" sz="2400" dirty="0">
                <a:latin typeface="Times New Roman" panose="02020603050405020304" pitchFamily="18" charset="0"/>
                <a:cs typeface="Times New Roman" panose="02020603050405020304" pitchFamily="18" charset="0"/>
              </a:rPr>
              <a:t>D:</a:t>
            </a:r>
            <a:r>
              <a:rPr lang="en-US" altLang="zh-CN" sz="2400" dirty="0">
                <a:latin typeface="Brush Script MT" panose="03060802040406070304" pitchFamily="66" charset="-122"/>
                <a:ea typeface="Brush Script MT" panose="03060802040406070304" pitchFamily="66" charset="-122"/>
                <a:cs typeface="Brush Script MT" panose="03060802040406070304" pitchFamily="66" charset="-122"/>
              </a:rPr>
              <a:t>C</a:t>
            </a:r>
            <a:r>
              <a:rPr lang="en-US" altLang="zh-CN" sz="2400" dirty="0">
                <a:latin typeface="Times New Roman" panose="02020603050405020304" pitchFamily="18" charset="0"/>
                <a:cs typeface="Times New Roman" panose="02020603050405020304" pitchFamily="18" charset="0"/>
              </a:rPr>
              <a:t>→</a:t>
            </a:r>
            <a:r>
              <a:rPr lang="en-US" altLang="zh-CN" sz="2400" dirty="0">
                <a:latin typeface="Brush Script MT" panose="03060802040406070304" pitchFamily="66" charset="-122"/>
                <a:ea typeface="Brush Script MT" panose="03060802040406070304" pitchFamily="66" charset="-122"/>
                <a:cs typeface="Brush Script MT" panose="03060802040406070304" pitchFamily="66" charset="-122"/>
              </a:rPr>
              <a:t>M </a:t>
            </a:r>
            <a:r>
              <a:rPr lang="zh-CN" altLang="en-US" sz="2400" dirty="0">
                <a:latin typeface="Times New Roman" panose="02020603050405020304" pitchFamily="18" charset="0"/>
                <a:cs typeface="Times New Roman" panose="02020603050405020304" pitchFamily="18" charset="0"/>
              </a:rPr>
              <a:t>，其中 </a:t>
            </a:r>
            <a:r>
              <a:rPr lang="en-US" altLang="zh-CN" sz="2400" dirty="0">
                <a:latin typeface="Brush Script MT" panose="03060802040406070304" pitchFamily="66" charset="-122"/>
                <a:ea typeface="Brush Script MT" panose="03060802040406070304" pitchFamily="66" charset="-122"/>
                <a:cs typeface="Brush Script MT" panose="03060802040406070304" pitchFamily="66" charset="-122"/>
              </a:rPr>
              <a:t>M</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与 </a:t>
            </a:r>
            <a:r>
              <a:rPr lang="en-US" altLang="zh-CN" sz="2400" dirty="0">
                <a:latin typeface="Brush Script MT" panose="03060802040406070304" pitchFamily="66" charset="-122"/>
                <a:ea typeface="Brush Script MT" panose="03060802040406070304" pitchFamily="66" charset="-122"/>
                <a:cs typeface="Brush Script MT" panose="03060802040406070304" pitchFamily="66" charset="-122"/>
              </a:rPr>
              <a:t>C</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分别为明文空间与密文空间</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令 ⊞ 和 ⊘ 分别为定义在明文空间和密文空间上的代数运算或算术运算。则加密方案的同态性定义为</a:t>
            </a:r>
            <a:r>
              <a:rPr lang="en-US" altLang="zh-CN" sz="2400" dirty="0">
                <a:latin typeface="Times New Roman" panose="02020603050405020304" pitchFamily="18" charset="0"/>
                <a:cs typeface="Times New Roman" panose="02020603050405020304" pitchFamily="18" charset="0"/>
              </a:rPr>
              <a:t>:</a:t>
            </a:r>
          </a:p>
          <a:p>
            <a:pPr>
              <a:lnSpc>
                <a:spcPct val="200000"/>
              </a:lnSpc>
            </a:pPr>
            <a:r>
              <a:rPr lang="zh-CN" altLang="en-US" sz="2400" dirty="0">
                <a:latin typeface="Times New Roman" panose="02020603050405020304" pitchFamily="18" charset="0"/>
                <a:cs typeface="Times New Roman" panose="02020603050405020304" pitchFamily="18" charset="0"/>
              </a:rPr>
              <a:t>给定任意的两个 </a:t>
            </a:r>
            <a:r>
              <a:rPr lang="en-US" altLang="zh-CN" sz="2400" dirty="0">
                <a:latin typeface="Times New Roman" panose="02020603050405020304" pitchFamily="18" charset="0"/>
                <a:cs typeface="Times New Roman" panose="02020603050405020304" pitchFamily="18" charset="0"/>
              </a:rPr>
              <a:t>m</a:t>
            </a:r>
            <a:r>
              <a:rPr lang="en-US" altLang="zh-CN" sz="1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,m</a:t>
            </a:r>
            <a:r>
              <a:rPr lang="en-US" altLang="zh-CN" sz="1000" dirty="0">
                <a:latin typeface="Times New Roman" panose="02020603050405020304" pitchFamily="18" charset="0"/>
                <a:cs typeface="Times New Roman" panose="02020603050405020304" pitchFamily="18" charset="0"/>
              </a:rPr>
              <a:t>2 </a:t>
            </a:r>
            <a:r>
              <a:rPr lang="en-US" altLang="zh-CN" sz="2400" dirty="0">
                <a:latin typeface="Times New Roman" panose="02020603050405020304" pitchFamily="18" charset="0"/>
                <a:cs typeface="Times New Roman" panose="02020603050405020304" pitchFamily="18" charset="0"/>
              </a:rPr>
              <a:t>∈</a:t>
            </a:r>
            <a:r>
              <a:rPr lang="en-US" altLang="zh-CN" sz="2400" dirty="0">
                <a:latin typeface="Brush Script MT" panose="03060802040406070304" pitchFamily="66" charset="-122"/>
                <a:ea typeface="Brush Script MT" panose="03060802040406070304" pitchFamily="66" charset="-122"/>
                <a:cs typeface="Brush Script MT" panose="03060802040406070304" pitchFamily="66" charset="-122"/>
              </a:rPr>
              <a:t>M</a:t>
            </a: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，如果一个加密系统的加密函数与解密函数满足代数关系 </a:t>
            </a:r>
            <a:endParaRPr lang="en-US" altLang="zh-CN" sz="2400" dirty="0">
              <a:latin typeface="Times New Roman" panose="02020603050405020304" pitchFamily="18" charset="0"/>
              <a:cs typeface="Times New Roman" panose="02020603050405020304" pitchFamily="18" charset="0"/>
            </a:endParaRPr>
          </a:p>
          <a:p>
            <a:pPr algn="ctr">
              <a:lnSpc>
                <a:spcPct val="200000"/>
              </a:lnSpc>
            </a:pPr>
            <a:r>
              <a:rPr lang="en-US" altLang="zh-CN" sz="2400" dirty="0">
                <a:latin typeface="Times New Roman" panose="02020603050405020304" pitchFamily="18" charset="0"/>
                <a:cs typeface="Times New Roman" panose="02020603050405020304" pitchFamily="18" charset="0"/>
              </a:rPr>
              <a:t>m</a:t>
            </a:r>
            <a:r>
              <a:rPr lang="en-US" altLang="zh-CN" sz="1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⊞m</a:t>
            </a:r>
            <a:r>
              <a:rPr lang="en-US" altLang="zh-CN" sz="1000" dirty="0">
                <a:latin typeface="Times New Roman" panose="02020603050405020304" pitchFamily="18" charset="0"/>
                <a:cs typeface="Times New Roman" panose="02020603050405020304" pitchFamily="18" charset="0"/>
              </a:rPr>
              <a:t>2 </a:t>
            </a:r>
            <a:r>
              <a:rPr lang="en-US" altLang="zh-CN" sz="2400" dirty="0">
                <a:latin typeface="Times New Roman" panose="02020603050405020304" pitchFamily="18" charset="0"/>
                <a:cs typeface="Times New Roman" panose="02020603050405020304" pitchFamily="18" charset="0"/>
              </a:rPr>
              <a:t>= D(E(m</a:t>
            </a:r>
            <a:r>
              <a:rPr lang="en-US" altLang="zh-CN" sz="1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 E(m</a:t>
            </a:r>
            <a:r>
              <a:rPr lang="en-US" altLang="zh-CN" sz="1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 ( </a:t>
            </a:r>
            <a:r>
              <a:rPr lang="zh-CN" altLang="en-US" sz="2400" dirty="0">
                <a:latin typeface="Times New Roman" panose="02020603050405020304" pitchFamily="18" charset="0"/>
                <a:cs typeface="Times New Roman" panose="02020603050405020304" pitchFamily="18" charset="0"/>
              </a:rPr>
              <a:t>或 </a:t>
            </a:r>
            <a:r>
              <a:rPr lang="en-US" altLang="zh-CN" sz="2400" dirty="0">
                <a:latin typeface="Times New Roman" panose="02020603050405020304" pitchFamily="18" charset="0"/>
                <a:cs typeface="Times New Roman" panose="02020603050405020304" pitchFamily="18" charset="0"/>
              </a:rPr>
              <a:t>E(m</a:t>
            </a:r>
            <a:r>
              <a:rPr lang="en-US" altLang="zh-CN" sz="1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⊞m</a:t>
            </a:r>
            <a:r>
              <a:rPr lang="en-US" altLang="zh-CN" sz="1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)=E(m</a:t>
            </a:r>
            <a:r>
              <a:rPr lang="en-US" altLang="zh-CN" sz="1000" dirty="0">
                <a:latin typeface="Times New Roman" panose="02020603050405020304" pitchFamily="18" charset="0"/>
                <a:cs typeface="Times New Roman" panose="02020603050405020304" pitchFamily="18" charset="0"/>
              </a:rPr>
              <a:t>1</a:t>
            </a:r>
            <a:r>
              <a:rPr lang="en-US" altLang="zh-CN" sz="2400" dirty="0">
                <a:latin typeface="Times New Roman" panose="02020603050405020304" pitchFamily="18" charset="0"/>
                <a:cs typeface="Times New Roman" panose="02020603050405020304" pitchFamily="18" charset="0"/>
              </a:rPr>
              <a:t>)⊘E(m</a:t>
            </a:r>
            <a:r>
              <a:rPr lang="en-US" altLang="zh-CN" sz="1000" dirty="0">
                <a:latin typeface="Times New Roman" panose="02020603050405020304" pitchFamily="18" charset="0"/>
                <a:cs typeface="Times New Roman" panose="02020603050405020304" pitchFamily="18" charset="0"/>
              </a:rPr>
              <a:t>2</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a:t>
            </a:r>
            <a:endParaRPr lang="en-US" altLang="zh-CN" sz="2400" dirty="0">
              <a:latin typeface="Times New Roman" panose="02020603050405020304" pitchFamily="18" charset="0"/>
              <a:cs typeface="Times New Roman" panose="02020603050405020304" pitchFamily="18" charset="0"/>
            </a:endParaRPr>
          </a:p>
          <a:p>
            <a:pPr>
              <a:lnSpc>
                <a:spcPct val="200000"/>
              </a:lnSpc>
            </a:pPr>
            <a:r>
              <a:rPr lang="zh-CN" altLang="en-US" sz="2400" dirty="0">
                <a:latin typeface="Times New Roman" panose="02020603050405020304" pitchFamily="18" charset="0"/>
                <a:cs typeface="Times New Roman" panose="02020603050405020304" pitchFamily="18" charset="0"/>
              </a:rPr>
              <a:t>则称该加密系统具有同态性。 </a:t>
            </a:r>
          </a:p>
        </p:txBody>
      </p:sp>
    </p:spTree>
    <p:extLst>
      <p:ext uri="{BB962C8B-B14F-4D97-AF65-F5344CB8AC3E}">
        <p14:creationId xmlns:p14="http://schemas.microsoft.com/office/powerpoint/2010/main" val="157008018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0D6C212-6D35-0B4D-88A3-85E53926E7EE}"/>
              </a:ext>
            </a:extLst>
          </p:cNvPr>
          <p:cNvSpPr>
            <a:spLocks noGrp="1" noChangeArrowheads="1"/>
          </p:cNvSpPr>
          <p:nvPr>
            <p:ph type="title"/>
          </p:nvPr>
        </p:nvSpPr>
        <p:spPr>
          <a:xfrm>
            <a:off x="396765" y="150176"/>
            <a:ext cx="10515600" cy="686436"/>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同态加密的相关定义</a:t>
            </a:r>
          </a:p>
        </p:txBody>
      </p:sp>
      <p:sp>
        <p:nvSpPr>
          <p:cNvPr id="4" name="矩形 3">
            <a:extLst>
              <a:ext uri="{FF2B5EF4-FFF2-40B4-BE49-F238E27FC236}">
                <a16:creationId xmlns:a16="http://schemas.microsoft.com/office/drawing/2014/main" id="{8603228B-8C7B-8445-A288-F0FD2788B5A5}"/>
              </a:ext>
            </a:extLst>
          </p:cNvPr>
          <p:cNvSpPr/>
          <p:nvPr/>
        </p:nvSpPr>
        <p:spPr>
          <a:xfrm>
            <a:off x="272201" y="1037362"/>
            <a:ext cx="11647598" cy="3674019"/>
          </a:xfrm>
          <a:prstGeom prst="rect">
            <a:avLst/>
          </a:prstGeom>
        </p:spPr>
        <p:txBody>
          <a:bodyPr wrap="square">
            <a:spAutoFit/>
          </a:bodyPr>
          <a:lstStyle/>
          <a:p>
            <a:pPr marL="342900" indent="-342900" algn="just">
              <a:lnSpc>
                <a:spcPct val="200000"/>
              </a:lnSpc>
              <a:buFont typeface="Arial" panose="020B0604020202020204" pitchFamily="34" charset="0"/>
              <a:buChar char="•"/>
            </a:pPr>
            <a:r>
              <a:rPr lang="zh-CN" altLang="en-US" sz="2400" b="1" dirty="0">
                <a:solidFill>
                  <a:srgbClr val="C00000"/>
                </a:solidFill>
                <a:latin typeface="Times New Roman" panose="02020603050405020304" pitchFamily="18" charset="0"/>
                <a:cs typeface="Times New Roman" panose="02020603050405020304" pitchFamily="18" charset="0"/>
              </a:rPr>
              <a:t>加法、乘法、异或同态</a:t>
            </a:r>
          </a:p>
          <a:p>
            <a:pPr marL="342900" indent="-342900" algn="just">
              <a:lnSpc>
                <a:spcPct val="200000"/>
              </a:lnSpc>
              <a:buFont typeface="Arial" panose="020B0604020202020204" pitchFamily="34" charset="0"/>
              <a:buChar char="•"/>
            </a:pPr>
            <a:r>
              <a:rPr lang="zh-CN" altLang="en-US" sz="2400" dirty="0">
                <a:latin typeface="Times New Roman" panose="02020603050405020304" pitchFamily="18" charset="0"/>
                <a:cs typeface="Times New Roman" panose="02020603050405020304" pitchFamily="18" charset="0"/>
              </a:rPr>
              <a:t>一个具有同态性的加密系统：</a:t>
            </a:r>
            <a:endParaRPr lang="en-US" altLang="zh-CN" sz="2400" dirty="0">
              <a:latin typeface="Times New Roman" panose="02020603050405020304" pitchFamily="18" charset="0"/>
              <a:cs typeface="Times New Roman" panose="02020603050405020304" pitchFamily="18" charset="0"/>
            </a:endParaRPr>
          </a:p>
          <a:p>
            <a:pPr marL="800100" lvl="1" indent="-342900" algn="just">
              <a:lnSpc>
                <a:spcPct val="200000"/>
              </a:lnSpc>
              <a:buFont typeface="Wingdings" pitchFamily="2" charset="2"/>
              <a:buChar char="ü"/>
            </a:pPr>
            <a:r>
              <a:rPr lang="zh-CN" altLang="en-US" sz="2400" dirty="0">
                <a:latin typeface="Times New Roman" panose="02020603050405020304" pitchFamily="18" charset="0"/>
                <a:cs typeface="Times New Roman" panose="02020603050405020304" pitchFamily="18" charset="0"/>
              </a:rPr>
              <a:t>若明文空间上的运算为代数加法“</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”，则该加密系统被称为</a:t>
            </a:r>
            <a:r>
              <a:rPr lang="zh-CN" altLang="en-US" sz="2400" b="1" dirty="0">
                <a:solidFill>
                  <a:srgbClr val="365AB6"/>
                </a:solidFill>
                <a:latin typeface="Times New Roman" panose="02020603050405020304" pitchFamily="18" charset="0"/>
                <a:cs typeface="Times New Roman" panose="02020603050405020304" pitchFamily="18" charset="0"/>
              </a:rPr>
              <a:t>加法同态加密系统</a:t>
            </a:r>
            <a:r>
              <a:rPr lang="en-US" altLang="zh-CN" sz="2400" dirty="0">
                <a:latin typeface="Times New Roman" panose="02020603050405020304" pitchFamily="18" charset="0"/>
                <a:cs typeface="Times New Roman" panose="02020603050405020304" pitchFamily="18" charset="0"/>
              </a:rPr>
              <a:t>;</a:t>
            </a:r>
          </a:p>
          <a:p>
            <a:pPr marL="800100" lvl="1" indent="-342900" algn="just">
              <a:lnSpc>
                <a:spcPct val="200000"/>
              </a:lnSpc>
              <a:buFont typeface="Wingdings" pitchFamily="2" charset="2"/>
              <a:buChar char="ü"/>
            </a:pPr>
            <a:r>
              <a:rPr lang="zh-CN" altLang="en-US" sz="2400" dirty="0">
                <a:latin typeface="Times New Roman" panose="02020603050405020304" pitchFamily="18" charset="0"/>
                <a:cs typeface="Times New Roman" panose="02020603050405020304" pitchFamily="18" charset="0"/>
              </a:rPr>
              <a:t>若明文空间上的运算为代数乘法“∗”，则该加密系统被称为</a:t>
            </a:r>
            <a:r>
              <a:rPr lang="zh-CN" altLang="en-US" sz="2400" b="1" dirty="0">
                <a:solidFill>
                  <a:srgbClr val="365AB6"/>
                </a:solidFill>
                <a:latin typeface="Times New Roman" panose="02020603050405020304" pitchFamily="18" charset="0"/>
                <a:cs typeface="Times New Roman" panose="02020603050405020304" pitchFamily="18" charset="0"/>
              </a:rPr>
              <a:t>乘法同态加密系统</a:t>
            </a:r>
            <a:r>
              <a:rPr lang="en-US" altLang="zh-CN" sz="2400" dirty="0">
                <a:latin typeface="Times New Roman" panose="02020603050405020304" pitchFamily="18" charset="0"/>
                <a:cs typeface="Times New Roman" panose="02020603050405020304" pitchFamily="18" charset="0"/>
              </a:rPr>
              <a:t>;</a:t>
            </a:r>
          </a:p>
          <a:p>
            <a:pPr marL="800100" lvl="1" indent="-342900" algn="just">
              <a:lnSpc>
                <a:spcPct val="200000"/>
              </a:lnSpc>
              <a:buFont typeface="Wingdings" pitchFamily="2" charset="2"/>
              <a:buChar char="ü"/>
            </a:pPr>
            <a:r>
              <a:rPr lang="zh-CN" altLang="en-US" sz="2400" dirty="0">
                <a:latin typeface="Times New Roman" panose="02020603050405020304" pitchFamily="18" charset="0"/>
                <a:cs typeface="Times New Roman" panose="02020603050405020304" pitchFamily="18" charset="0"/>
              </a:rPr>
              <a:t>若明文空间上的运算为算数异或“</a:t>
            </a:r>
            <a:r>
              <a:rPr lang="zh-CN" altLang="en-US" sz="16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”，则该加密系统被称为</a:t>
            </a:r>
            <a:r>
              <a:rPr lang="zh-CN" altLang="en-US" sz="2400" b="1" dirty="0">
                <a:solidFill>
                  <a:srgbClr val="365AB6"/>
                </a:solidFill>
                <a:latin typeface="Times New Roman" panose="02020603050405020304" pitchFamily="18" charset="0"/>
                <a:cs typeface="Times New Roman" panose="02020603050405020304" pitchFamily="18" charset="0"/>
              </a:rPr>
              <a:t>异或同态加密系统</a:t>
            </a:r>
            <a:r>
              <a:rPr lang="zh-CN" altLang="en-US" sz="2400" dirty="0">
                <a:latin typeface="Times New Roman" panose="02020603050405020304" pitchFamily="18" charset="0"/>
                <a:cs typeface="Times New Roman" panose="02020603050405020304" pitchFamily="18" charset="0"/>
              </a:rPr>
              <a:t>。 </a:t>
            </a:r>
          </a:p>
        </p:txBody>
      </p:sp>
    </p:spTree>
    <p:extLst>
      <p:ext uri="{BB962C8B-B14F-4D97-AF65-F5344CB8AC3E}">
        <p14:creationId xmlns:p14="http://schemas.microsoft.com/office/powerpoint/2010/main" val="214978770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0D6C212-6D35-0B4D-88A3-85E53926E7EE}"/>
              </a:ext>
            </a:extLst>
          </p:cNvPr>
          <p:cNvSpPr>
            <a:spLocks noGrp="1" noChangeArrowheads="1"/>
          </p:cNvSpPr>
          <p:nvPr>
            <p:ph type="title"/>
          </p:nvPr>
        </p:nvSpPr>
        <p:spPr>
          <a:xfrm>
            <a:off x="396765" y="150176"/>
            <a:ext cx="10515600" cy="686436"/>
          </a:xfrm>
        </p:spPr>
        <p:txBody>
          <a:bodyPr>
            <a:normAutofit/>
          </a:bodyPr>
          <a:lstStyle/>
          <a:p>
            <a:r>
              <a:rPr lang="zh-CN" altLang="en-US" sz="3200" b="1" kern="0" dirty="0">
                <a:solidFill>
                  <a:srgbClr val="003399"/>
                </a:solidFill>
                <a:latin typeface="黑体" panose="02010609060101010101" pitchFamily="49" charset="-122"/>
                <a:ea typeface="黑体" panose="02010609060101010101" pitchFamily="49" charset="-122"/>
              </a:rPr>
              <a:t>同态加密算法类型</a:t>
            </a:r>
          </a:p>
        </p:txBody>
      </p:sp>
      <p:sp>
        <p:nvSpPr>
          <p:cNvPr id="3" name="矩形 2">
            <a:extLst>
              <a:ext uri="{FF2B5EF4-FFF2-40B4-BE49-F238E27FC236}">
                <a16:creationId xmlns:a16="http://schemas.microsoft.com/office/drawing/2014/main" id="{4001734D-A4CB-D54D-A807-D63D1DD6733C}"/>
              </a:ext>
            </a:extLst>
          </p:cNvPr>
          <p:cNvSpPr/>
          <p:nvPr/>
        </p:nvSpPr>
        <p:spPr>
          <a:xfrm>
            <a:off x="396764" y="1204436"/>
            <a:ext cx="11318986" cy="4412683"/>
          </a:xfrm>
          <a:prstGeom prst="rect">
            <a:avLst/>
          </a:prstGeom>
        </p:spPr>
        <p:txBody>
          <a:bodyPr wrap="square">
            <a:spAutoFit/>
          </a:bodyPr>
          <a:lstStyle/>
          <a:p>
            <a:pPr marL="342900" indent="-342900">
              <a:lnSpc>
                <a:spcPct val="200000"/>
              </a:lnSpc>
              <a:buFont typeface="Arial" panose="020B0604020202020204" pitchFamily="34" charset="0"/>
              <a:buChar char="•"/>
            </a:pPr>
            <a:r>
              <a:rPr lang="zh-CN" altLang="en-US" sz="2400" b="1" dirty="0">
                <a:solidFill>
                  <a:srgbClr val="C00000"/>
                </a:solidFill>
                <a:latin typeface="Times New Roman" panose="02020603050405020304" pitchFamily="18" charset="0"/>
                <a:cs typeface="Times New Roman" panose="02020603050405020304" pitchFamily="18" charset="0"/>
              </a:rPr>
              <a:t>部分同态</a:t>
            </a:r>
            <a:r>
              <a:rPr lang="en-US" altLang="zh-CN" sz="2400" b="1" dirty="0">
                <a:solidFill>
                  <a:srgbClr val="C00000"/>
                </a:solidFill>
                <a:latin typeface="Times New Roman" panose="02020603050405020304" pitchFamily="18" charset="0"/>
                <a:cs typeface="Times New Roman" panose="02020603050405020304" pitchFamily="18" charset="0"/>
              </a:rPr>
              <a:t>(Partially Homomorphically Encryption</a:t>
            </a:r>
            <a:r>
              <a:rPr lang="zh-CN" altLang="en-US" sz="2400" b="1" dirty="0">
                <a:solidFill>
                  <a:srgbClr val="C00000"/>
                </a:solidFill>
                <a:latin typeface="Times New Roman" panose="02020603050405020304" pitchFamily="18" charset="0"/>
                <a:cs typeface="Times New Roman" panose="02020603050405020304" pitchFamily="18" charset="0"/>
              </a:rPr>
              <a:t>，</a:t>
            </a:r>
            <a:r>
              <a:rPr lang="en-US" altLang="zh-CN" sz="2400" b="1" dirty="0">
                <a:solidFill>
                  <a:srgbClr val="C00000"/>
                </a:solidFill>
                <a:latin typeface="Times New Roman" panose="02020603050405020304" pitchFamily="18" charset="0"/>
                <a:cs typeface="Times New Roman" panose="02020603050405020304" pitchFamily="18" charset="0"/>
              </a:rPr>
              <a:t>PHE)</a:t>
            </a:r>
            <a:r>
              <a:rPr lang="zh-CN" altLang="en-US" sz="2400" b="1" dirty="0">
                <a:solidFill>
                  <a:srgbClr val="C00000"/>
                </a:solidFill>
                <a:latin typeface="Times New Roman" panose="02020603050405020304" pitchFamily="18" charset="0"/>
                <a:cs typeface="Times New Roman" panose="02020603050405020304" pitchFamily="18" charset="0"/>
              </a:rPr>
              <a:t>加密</a:t>
            </a:r>
            <a:r>
              <a:rPr lang="zh-CN" altLang="en-US" sz="2400" dirty="0">
                <a:latin typeface="Times New Roman" panose="02020603050405020304" pitchFamily="18" charset="0"/>
                <a:cs typeface="Times New Roman" panose="02020603050405020304" pitchFamily="18" charset="0"/>
              </a:rPr>
              <a:t>：只满足一种代数</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或算术</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同态运算的加密系统，被称作部分同态加密系统</a:t>
            </a:r>
            <a:r>
              <a:rPr lang="en-US" altLang="zh-CN" sz="2400" dirty="0">
                <a:latin typeface="Times New Roman" panose="02020603050405020304" pitchFamily="18" charset="0"/>
                <a:cs typeface="Times New Roman" panose="02020603050405020304" pitchFamily="18" charset="0"/>
              </a:rPr>
              <a:t>;</a:t>
            </a:r>
          </a:p>
          <a:p>
            <a:pPr marL="342900" indent="-342900">
              <a:lnSpc>
                <a:spcPct val="200000"/>
              </a:lnSpc>
              <a:buFont typeface="Arial" panose="020B0604020202020204" pitchFamily="34" charset="0"/>
              <a:buChar char="•"/>
            </a:pPr>
            <a:r>
              <a:rPr lang="zh-CN" altLang="en-US" sz="2400" b="1" dirty="0">
                <a:solidFill>
                  <a:srgbClr val="C00000"/>
                </a:solidFill>
                <a:latin typeface="Times New Roman" panose="02020603050405020304" pitchFamily="18" charset="0"/>
                <a:cs typeface="Times New Roman" panose="02020603050405020304" pitchFamily="18" charset="0"/>
              </a:rPr>
              <a:t>类同态</a:t>
            </a:r>
            <a:r>
              <a:rPr lang="en-US" altLang="zh-CN" sz="2400" b="1" dirty="0">
                <a:solidFill>
                  <a:srgbClr val="C00000"/>
                </a:solidFill>
                <a:latin typeface="Times New Roman" panose="02020603050405020304" pitchFamily="18" charset="0"/>
                <a:cs typeface="Times New Roman" panose="02020603050405020304" pitchFamily="18" charset="0"/>
              </a:rPr>
              <a:t>(Somewhat Homomorphic Encryption</a:t>
            </a:r>
            <a:r>
              <a:rPr lang="zh-CN" altLang="en-US" sz="2400" b="1" dirty="0">
                <a:solidFill>
                  <a:srgbClr val="C00000"/>
                </a:solidFill>
                <a:latin typeface="Times New Roman" panose="02020603050405020304" pitchFamily="18" charset="0"/>
                <a:cs typeface="Times New Roman" panose="02020603050405020304" pitchFamily="18" charset="0"/>
              </a:rPr>
              <a:t>， </a:t>
            </a:r>
            <a:r>
              <a:rPr lang="en-US" altLang="zh-CN" sz="2400" b="1" dirty="0">
                <a:solidFill>
                  <a:srgbClr val="C00000"/>
                </a:solidFill>
                <a:latin typeface="Times New Roman" panose="02020603050405020304" pitchFamily="18" charset="0"/>
                <a:cs typeface="Times New Roman" panose="02020603050405020304" pitchFamily="18" charset="0"/>
              </a:rPr>
              <a:t>SHE)</a:t>
            </a:r>
            <a:r>
              <a:rPr lang="zh-CN" altLang="en-US" sz="2400" b="1" dirty="0">
                <a:solidFill>
                  <a:srgbClr val="C00000"/>
                </a:solidFill>
                <a:latin typeface="Times New Roman" panose="02020603050405020304" pitchFamily="18" charset="0"/>
                <a:cs typeface="Times New Roman" panose="02020603050405020304" pitchFamily="18" charset="0"/>
              </a:rPr>
              <a:t>加密</a:t>
            </a:r>
            <a:r>
              <a:rPr lang="zh-CN" altLang="en-US" sz="2400" dirty="0">
                <a:latin typeface="Times New Roman" panose="02020603050405020304" pitchFamily="18" charset="0"/>
                <a:cs typeface="Times New Roman" panose="02020603050405020304" pitchFamily="18" charset="0"/>
              </a:rPr>
              <a:t>：同时满足加法和乘法同态运算，且只能进行有限次乘法或加法运算的加密系统称为类同态加密系统</a:t>
            </a:r>
            <a:r>
              <a:rPr lang="en-US" altLang="zh-CN" sz="2400" dirty="0">
                <a:latin typeface="Times New Roman" panose="02020603050405020304" pitchFamily="18" charset="0"/>
                <a:cs typeface="Times New Roman" panose="02020603050405020304" pitchFamily="18" charset="0"/>
              </a:rPr>
              <a:t>; </a:t>
            </a:r>
          </a:p>
          <a:p>
            <a:pPr marL="342900" indent="-342900">
              <a:lnSpc>
                <a:spcPct val="200000"/>
              </a:lnSpc>
              <a:buFont typeface="Arial" panose="020B0604020202020204" pitchFamily="34" charset="0"/>
              <a:buChar char="•"/>
            </a:pPr>
            <a:r>
              <a:rPr lang="zh-CN" altLang="en-US" sz="2400" b="1" dirty="0">
                <a:solidFill>
                  <a:srgbClr val="C00000"/>
                </a:solidFill>
                <a:latin typeface="Times New Roman" panose="02020603050405020304" pitchFamily="18" charset="0"/>
                <a:cs typeface="Times New Roman" panose="02020603050405020304" pitchFamily="18" charset="0"/>
              </a:rPr>
              <a:t>全同态</a:t>
            </a:r>
            <a:r>
              <a:rPr lang="en-US" altLang="zh-CN" sz="2400" b="1" dirty="0">
                <a:solidFill>
                  <a:srgbClr val="C00000"/>
                </a:solidFill>
                <a:latin typeface="Times New Roman" panose="02020603050405020304" pitchFamily="18" charset="0"/>
                <a:cs typeface="Times New Roman" panose="02020603050405020304" pitchFamily="18" charset="0"/>
              </a:rPr>
              <a:t>(Fully Homomorphic Encryption</a:t>
            </a:r>
            <a:r>
              <a:rPr lang="zh-CN" altLang="en-US" sz="2400" b="1" dirty="0">
                <a:solidFill>
                  <a:srgbClr val="C00000"/>
                </a:solidFill>
                <a:latin typeface="Times New Roman" panose="02020603050405020304" pitchFamily="18" charset="0"/>
                <a:cs typeface="Times New Roman" panose="02020603050405020304" pitchFamily="18" charset="0"/>
              </a:rPr>
              <a:t>，</a:t>
            </a:r>
            <a:r>
              <a:rPr lang="en-US" altLang="zh-CN" sz="2400" b="1" dirty="0">
                <a:solidFill>
                  <a:srgbClr val="C00000"/>
                </a:solidFill>
                <a:latin typeface="Times New Roman" panose="02020603050405020304" pitchFamily="18" charset="0"/>
                <a:cs typeface="Times New Roman" panose="02020603050405020304" pitchFamily="18" charset="0"/>
              </a:rPr>
              <a:t>FHE)</a:t>
            </a:r>
            <a:r>
              <a:rPr lang="zh-CN" altLang="en-US" sz="2400" b="1" dirty="0">
                <a:solidFill>
                  <a:srgbClr val="C00000"/>
                </a:solidFill>
                <a:latin typeface="Times New Roman" panose="02020603050405020304" pitchFamily="18" charset="0"/>
                <a:cs typeface="Times New Roman" panose="02020603050405020304" pitchFamily="18" charset="0"/>
              </a:rPr>
              <a:t>加密</a:t>
            </a:r>
            <a:r>
              <a:rPr lang="zh-CN" altLang="en-US" sz="2400" dirty="0">
                <a:latin typeface="Times New Roman" panose="02020603050405020304" pitchFamily="18" charset="0"/>
                <a:cs typeface="Times New Roman" panose="02020603050405020304" pitchFamily="18" charset="0"/>
              </a:rPr>
              <a:t>：同时满足加法和乘法同态的加密系统称为全同态加密系统。 </a:t>
            </a:r>
          </a:p>
        </p:txBody>
      </p:sp>
    </p:spTree>
    <p:extLst>
      <p:ext uri="{BB962C8B-B14F-4D97-AF65-F5344CB8AC3E}">
        <p14:creationId xmlns:p14="http://schemas.microsoft.com/office/powerpoint/2010/main" val="187997629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0D6C212-6D35-0B4D-88A3-85E53926E7EE}"/>
              </a:ext>
            </a:extLst>
          </p:cNvPr>
          <p:cNvSpPr>
            <a:spLocks noGrp="1" noChangeArrowheads="1"/>
          </p:cNvSpPr>
          <p:nvPr>
            <p:ph type="title"/>
          </p:nvPr>
        </p:nvSpPr>
        <p:spPr>
          <a:xfrm>
            <a:off x="396765" y="150176"/>
            <a:ext cx="10515600" cy="686436"/>
          </a:xfrm>
        </p:spPr>
        <p:txBody>
          <a:bodyPr>
            <a:normAutofit/>
          </a:bodyPr>
          <a:lstStyle/>
          <a:p>
            <a:r>
              <a:rPr lang="zh-CN" altLang="en-US" sz="3200" b="1" kern="0" dirty="0">
                <a:solidFill>
                  <a:srgbClr val="003399"/>
                </a:solidFill>
                <a:latin typeface="黑体" panose="02010609060101010101" pitchFamily="49" charset="-122"/>
                <a:ea typeface="黑体" panose="02010609060101010101" pitchFamily="49" charset="-122"/>
              </a:rPr>
              <a:t>部分同态</a:t>
            </a:r>
            <a:r>
              <a:rPr lang="en-US" altLang="zh-CN" sz="3200" b="1" kern="0" dirty="0">
                <a:solidFill>
                  <a:srgbClr val="003399"/>
                </a:solidFill>
                <a:latin typeface="黑体" panose="02010609060101010101" pitchFamily="49" charset="-122"/>
                <a:ea typeface="黑体" panose="02010609060101010101" pitchFamily="49" charset="-122"/>
              </a:rPr>
              <a:t>(PHE)</a:t>
            </a:r>
            <a:r>
              <a:rPr lang="zh-CN" altLang="en-US" sz="3200" b="1" kern="0" dirty="0">
                <a:solidFill>
                  <a:srgbClr val="003399"/>
                </a:solidFill>
                <a:latin typeface="黑体" panose="02010609060101010101" pitchFamily="49" charset="-122"/>
                <a:ea typeface="黑体" panose="02010609060101010101" pitchFamily="49" charset="-122"/>
              </a:rPr>
              <a:t>加密</a:t>
            </a:r>
          </a:p>
        </p:txBody>
      </p:sp>
      <p:sp>
        <p:nvSpPr>
          <p:cNvPr id="3" name="矩形 2">
            <a:extLst>
              <a:ext uri="{FF2B5EF4-FFF2-40B4-BE49-F238E27FC236}">
                <a16:creationId xmlns:a16="http://schemas.microsoft.com/office/drawing/2014/main" id="{9410E410-75F6-0C46-92B9-9D363915A9B2}"/>
              </a:ext>
            </a:extLst>
          </p:cNvPr>
          <p:cNvSpPr/>
          <p:nvPr/>
        </p:nvSpPr>
        <p:spPr>
          <a:xfrm>
            <a:off x="396764" y="995660"/>
            <a:ext cx="11276123" cy="5509200"/>
          </a:xfrm>
          <a:prstGeom prst="rect">
            <a:avLst/>
          </a:prstGeom>
        </p:spPr>
        <p:txBody>
          <a:bodyPr wrap="square">
            <a:spAutoFit/>
          </a:bodyPr>
          <a:lstStyle/>
          <a:p>
            <a:pPr>
              <a:spcAft>
                <a:spcPts val="1200"/>
              </a:spcAft>
            </a:pPr>
            <a:r>
              <a:rPr lang="zh-CN" altLang="en-US" dirty="0">
                <a:latin typeface="Times New Roman" panose="02020603050405020304" pitchFamily="18" charset="0"/>
                <a:cs typeface="Times New Roman" panose="02020603050405020304" pitchFamily="18" charset="0"/>
              </a:rPr>
              <a:t>部分同态加密方案按照明文空间上能实现的代数或算术运算分为乘法同态、加同态和异或同态 </a:t>
            </a:r>
            <a:r>
              <a:rPr lang="en-US" altLang="zh-CN" dirty="0">
                <a:latin typeface="Times New Roman" panose="02020603050405020304" pitchFamily="18" charset="0"/>
                <a:cs typeface="Times New Roman" panose="02020603050405020304" pitchFamily="18" charset="0"/>
              </a:rPr>
              <a:t>3 </a:t>
            </a:r>
            <a:r>
              <a:rPr lang="zh-CN" altLang="en-US" dirty="0">
                <a:latin typeface="Times New Roman" panose="02020603050405020304" pitchFamily="18" charset="0"/>
                <a:cs typeface="Times New Roman" panose="02020603050405020304" pitchFamily="18" charset="0"/>
              </a:rPr>
              <a:t>种类型：</a:t>
            </a:r>
            <a:endParaRPr lang="en-US" altLang="zh-CN" dirty="0">
              <a:latin typeface="Times New Roman" panose="02020603050405020304" pitchFamily="18" charset="0"/>
              <a:cs typeface="Times New Roman" panose="02020603050405020304" pitchFamily="18" charset="0"/>
            </a:endParaRPr>
          </a:p>
          <a:p>
            <a:pPr marL="285750" indent="-285750">
              <a:spcAft>
                <a:spcPts val="1200"/>
              </a:spcAft>
              <a:buFont typeface="Arial" panose="020B0604020202020204" pitchFamily="34" charset="0"/>
              <a:buChar char="•"/>
            </a:pPr>
            <a:r>
              <a:rPr lang="zh-CN" altLang="en-US" b="1" dirty="0">
                <a:solidFill>
                  <a:srgbClr val="C00000"/>
                </a:solidFill>
                <a:latin typeface="Times New Roman" panose="02020603050405020304" pitchFamily="18" charset="0"/>
                <a:cs typeface="Times New Roman" panose="02020603050405020304" pitchFamily="18" charset="0"/>
              </a:rPr>
              <a:t>乘法同态加密方案</a:t>
            </a:r>
            <a:endParaRPr lang="en-US" altLang="zh-CN" b="1" dirty="0">
              <a:solidFill>
                <a:srgbClr val="C00000"/>
              </a:solidFill>
              <a:latin typeface="Times New Roman" panose="02020603050405020304" pitchFamily="18" charset="0"/>
              <a:cs typeface="Times New Roman" panose="02020603050405020304" pitchFamily="18" charset="0"/>
            </a:endParaRPr>
          </a:p>
          <a:p>
            <a:pPr marL="742950" lvl="1" indent="-285750">
              <a:spcAft>
                <a:spcPts val="1200"/>
              </a:spcAft>
              <a:buFont typeface="Wingdings" pitchFamily="2" charset="2"/>
              <a:buChar char="ü"/>
            </a:pPr>
            <a:r>
              <a:rPr lang="zh-CN" altLang="en-US" dirty="0">
                <a:latin typeface="Times New Roman" panose="02020603050405020304" pitchFamily="18" charset="0"/>
                <a:cs typeface="Times New Roman" panose="02020603050405020304" pitchFamily="18" charset="0"/>
              </a:rPr>
              <a:t>乘法同态加密方案的同态性表现为 </a:t>
            </a:r>
            <a:r>
              <a:rPr lang="en-US" altLang="zh-CN" dirty="0">
                <a:latin typeface="Times New Roman" panose="02020603050405020304" pitchFamily="18" charset="0"/>
                <a:cs typeface="Times New Roman" panose="02020603050405020304" pitchFamily="18" charset="0"/>
              </a:rPr>
              <a:t>m</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 ×m</a:t>
            </a:r>
            <a:r>
              <a:rPr lang="en-US" altLang="zh-CN" baseline="-25000" dirty="0">
                <a:latin typeface="Times New Roman" panose="02020603050405020304" pitchFamily="18" charset="0"/>
                <a:cs typeface="Times New Roman" panose="02020603050405020304" pitchFamily="18" charset="0"/>
              </a:rPr>
              <a:t>2 </a:t>
            </a:r>
            <a:r>
              <a:rPr lang="en-US" altLang="zh-CN" dirty="0">
                <a:latin typeface="Times New Roman" panose="02020603050405020304" pitchFamily="18" charset="0"/>
                <a:cs typeface="Times New Roman" panose="02020603050405020304" pitchFamily="18" charset="0"/>
              </a:rPr>
              <a:t>=D(E(m</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)×E(m</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 </a:t>
            </a:r>
            <a:endParaRPr lang="en-US" altLang="zh-CN" dirty="0">
              <a:latin typeface="Times New Roman" panose="02020603050405020304" pitchFamily="18" charset="0"/>
              <a:cs typeface="Times New Roman" panose="02020603050405020304" pitchFamily="18" charset="0"/>
            </a:endParaRPr>
          </a:p>
          <a:p>
            <a:pPr marL="742950" lvl="1" indent="-285750">
              <a:spcAft>
                <a:spcPts val="1200"/>
              </a:spcAft>
              <a:buFont typeface="Wingdings" pitchFamily="2" charset="2"/>
              <a:buChar char="ü"/>
            </a:pPr>
            <a:r>
              <a:rPr lang="en-US" altLang="zh-CN" dirty="0">
                <a:latin typeface="Times New Roman" panose="02020603050405020304" pitchFamily="18" charset="0"/>
                <a:cs typeface="Times New Roman" panose="02020603050405020304" pitchFamily="18" charset="0"/>
              </a:rPr>
              <a:t>RSA</a:t>
            </a:r>
            <a:r>
              <a:rPr lang="zh-CN" altLang="en-US" dirty="0">
                <a:latin typeface="Times New Roman" panose="02020603050405020304" pitchFamily="18" charset="0"/>
                <a:cs typeface="Times New Roman" panose="02020603050405020304" pitchFamily="18" charset="0"/>
              </a:rPr>
              <a:t>是最早的具有乘法同态性的加密方案，它 是基于因子分解困难问题的，属于确定性加密，不能抵御选择明文攻击</a:t>
            </a:r>
            <a:r>
              <a:rPr lang="en-US" altLang="zh-CN" dirty="0">
                <a:latin typeface="Times New Roman" panose="02020603050405020304" pitchFamily="18" charset="0"/>
                <a:cs typeface="Times New Roman" panose="02020603050405020304" pitchFamily="18" charset="0"/>
              </a:rPr>
              <a:t>;</a:t>
            </a:r>
          </a:p>
          <a:p>
            <a:pPr marL="742950" lvl="1" indent="-285750">
              <a:spcAft>
                <a:spcPts val="1200"/>
              </a:spcAft>
              <a:buFont typeface="Wingdings" pitchFamily="2" charset="2"/>
              <a:buChar char="ü"/>
            </a:pPr>
            <a:r>
              <a:rPr lang="en-US" altLang="zh-CN" dirty="0" err="1">
                <a:latin typeface="Times New Roman" panose="02020603050405020304" pitchFamily="18" charset="0"/>
                <a:cs typeface="Times New Roman" panose="02020603050405020304" pitchFamily="18" charset="0"/>
              </a:rPr>
              <a:t>ElGamal</a:t>
            </a:r>
            <a:r>
              <a:rPr lang="zh-CN" altLang="en-US" dirty="0">
                <a:latin typeface="Times New Roman" panose="02020603050405020304" pitchFamily="18" charset="0"/>
                <a:cs typeface="Times New Roman" panose="02020603050405020304" pitchFamily="18" charset="0"/>
              </a:rPr>
              <a:t>是基于有限域上的离散对数困难假设设计了加密算法，该加密方案同样具有乘法同态，并且满足选择明文不可区分</a:t>
            </a:r>
            <a:r>
              <a:rPr lang="en-US" altLang="zh-CN" dirty="0">
                <a:latin typeface="Times New Roman" panose="02020603050405020304" pitchFamily="18" charset="0"/>
                <a:cs typeface="Times New Roman" panose="02020603050405020304" pitchFamily="18" charset="0"/>
              </a:rPr>
              <a:t>(IND-CPA)</a:t>
            </a:r>
            <a:r>
              <a:rPr lang="zh-CN" altLang="en-US" dirty="0">
                <a:latin typeface="Times New Roman" panose="02020603050405020304" pitchFamily="18" charset="0"/>
                <a:cs typeface="Times New Roman" panose="02020603050405020304" pitchFamily="18" charset="0"/>
              </a:rPr>
              <a:t>安全 </a:t>
            </a:r>
          </a:p>
          <a:p>
            <a:pPr marL="285750" indent="-285750">
              <a:spcAft>
                <a:spcPts val="1200"/>
              </a:spcAft>
              <a:buFont typeface="Arial" panose="020B0604020202020204" pitchFamily="34" charset="0"/>
              <a:buChar char="•"/>
            </a:pPr>
            <a:r>
              <a:rPr lang="zh-CN" altLang="en-US" b="1" dirty="0">
                <a:solidFill>
                  <a:srgbClr val="C00000"/>
                </a:solidFill>
                <a:latin typeface="Times New Roman" panose="02020603050405020304" pitchFamily="18" charset="0"/>
                <a:cs typeface="Times New Roman" panose="02020603050405020304" pitchFamily="18" charset="0"/>
              </a:rPr>
              <a:t>加法同态加密方案</a:t>
            </a:r>
            <a:endParaRPr lang="en-US" altLang="zh-CN" b="1" dirty="0">
              <a:solidFill>
                <a:srgbClr val="C00000"/>
              </a:solidFill>
              <a:latin typeface="Times New Roman" panose="02020603050405020304" pitchFamily="18" charset="0"/>
              <a:cs typeface="Times New Roman" panose="02020603050405020304" pitchFamily="18" charset="0"/>
            </a:endParaRPr>
          </a:p>
          <a:p>
            <a:pPr marL="742950" lvl="1" indent="-285750">
              <a:spcAft>
                <a:spcPts val="1200"/>
              </a:spcAft>
              <a:buFont typeface="Wingdings" pitchFamily="2" charset="2"/>
              <a:buChar char="ü"/>
            </a:pPr>
            <a:r>
              <a:rPr lang="zh-CN" altLang="en-US" dirty="0">
                <a:latin typeface="Times New Roman" panose="02020603050405020304" pitchFamily="18" charset="0"/>
                <a:cs typeface="Times New Roman" panose="02020603050405020304" pitchFamily="18" charset="0"/>
              </a:rPr>
              <a:t>加法同态加密方案的同态性表现为 </a:t>
            </a:r>
            <a:r>
              <a:rPr lang="en-US" altLang="zh-CN" dirty="0">
                <a:latin typeface="Times New Roman" panose="02020603050405020304" pitchFamily="18" charset="0"/>
                <a:cs typeface="Times New Roman" panose="02020603050405020304" pitchFamily="18" charset="0"/>
              </a:rPr>
              <a:t>m</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+m</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=D(E(m</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)⊘E(m</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t>
            </a:r>
          </a:p>
          <a:p>
            <a:pPr marL="742950" lvl="1" indent="-285750">
              <a:spcAft>
                <a:spcPts val="1200"/>
              </a:spcAft>
              <a:buFont typeface="Wingdings" pitchFamily="2" charset="2"/>
              <a:buChar char="ü"/>
            </a:pPr>
            <a:r>
              <a:rPr lang="en-US" altLang="zh-CN" dirty="0" err="1">
                <a:latin typeface="Times New Roman" panose="02020603050405020304" pitchFamily="18" charset="0"/>
                <a:cs typeface="Times New Roman" panose="02020603050405020304" pitchFamily="18" charset="0"/>
              </a:rPr>
              <a:t>Paillier</a:t>
            </a:r>
            <a:r>
              <a:rPr lang="en-US" altLang="zh-CN" dirty="0">
                <a:latin typeface="Times New Roman" panose="02020603050405020304" pitchFamily="18" charset="0"/>
                <a:cs typeface="Times New Roman" panose="02020603050405020304" pitchFamily="18" charset="0"/>
              </a:rPr>
              <a:t> </a:t>
            </a:r>
            <a:r>
              <a:rPr lang="zh-CN" altLang="en-US" dirty="0">
                <a:latin typeface="Times New Roman" panose="02020603050405020304" pitchFamily="18" charset="0"/>
                <a:cs typeface="Times New Roman" panose="02020603050405020304" pitchFamily="18" charset="0"/>
              </a:rPr>
              <a:t>加密系统基于高阶合数度剩余类困难问题，且具有 </a:t>
            </a:r>
            <a:r>
              <a:rPr lang="en-US" altLang="zh-CN" dirty="0">
                <a:latin typeface="Times New Roman" panose="02020603050405020304" pitchFamily="18" charset="0"/>
                <a:cs typeface="Times New Roman" panose="02020603050405020304" pitchFamily="18" charset="0"/>
              </a:rPr>
              <a:t>IND-CPA </a:t>
            </a:r>
            <a:r>
              <a:rPr lang="zh-CN" altLang="en-US" dirty="0">
                <a:latin typeface="Times New Roman" panose="02020603050405020304" pitchFamily="18" charset="0"/>
                <a:cs typeface="Times New Roman" panose="02020603050405020304" pitchFamily="18" charset="0"/>
              </a:rPr>
              <a:t>安全。 </a:t>
            </a:r>
          </a:p>
          <a:p>
            <a:pPr marL="285750" indent="-285750">
              <a:spcAft>
                <a:spcPts val="1200"/>
              </a:spcAft>
              <a:buFont typeface="Arial" panose="020B0604020202020204" pitchFamily="34" charset="0"/>
              <a:buChar char="•"/>
            </a:pPr>
            <a:r>
              <a:rPr lang="zh-CN" altLang="en-US" b="1" dirty="0">
                <a:solidFill>
                  <a:srgbClr val="C00000"/>
                </a:solidFill>
                <a:latin typeface="Times New Roman" panose="02020603050405020304" pitchFamily="18" charset="0"/>
                <a:cs typeface="Times New Roman" panose="02020603050405020304" pitchFamily="18" charset="0"/>
              </a:rPr>
              <a:t>异或同态加密方案</a:t>
            </a:r>
            <a:endParaRPr lang="en-US" altLang="zh-CN" b="1" dirty="0">
              <a:solidFill>
                <a:srgbClr val="C00000"/>
              </a:solidFill>
              <a:latin typeface="Times New Roman" panose="02020603050405020304" pitchFamily="18" charset="0"/>
              <a:cs typeface="Times New Roman" panose="02020603050405020304" pitchFamily="18" charset="0"/>
            </a:endParaRPr>
          </a:p>
          <a:p>
            <a:pPr marL="742950" lvl="1" indent="-285750">
              <a:spcAft>
                <a:spcPts val="1200"/>
              </a:spcAft>
              <a:buFont typeface="Wingdings" pitchFamily="2" charset="2"/>
              <a:buChar char="ü"/>
            </a:pPr>
            <a:r>
              <a:rPr lang="zh-CN" altLang="en-US" dirty="0">
                <a:latin typeface="Times New Roman" panose="02020603050405020304" pitchFamily="18" charset="0"/>
                <a:cs typeface="Times New Roman" panose="02020603050405020304" pitchFamily="18" charset="0"/>
              </a:rPr>
              <a:t>异或同态加密方案的同态性表现为 </a:t>
            </a:r>
            <a:r>
              <a:rPr lang="en-US" altLang="zh-CN" dirty="0">
                <a:latin typeface="Times New Roman" panose="02020603050405020304" pitchFamily="18" charset="0"/>
                <a:cs typeface="Times New Roman" panose="02020603050405020304" pitchFamily="18" charset="0"/>
              </a:rPr>
              <a:t>m</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⊕m</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=D(E(m</a:t>
            </a:r>
            <a:r>
              <a:rPr lang="en-US" altLang="zh-CN"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)⊘E(m</a:t>
            </a:r>
            <a:r>
              <a:rPr lang="en-US" altLang="zh-CN"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t>
            </a:r>
          </a:p>
          <a:p>
            <a:pPr marL="742950" lvl="1" indent="-285750">
              <a:spcAft>
                <a:spcPts val="1200"/>
              </a:spcAft>
              <a:buFont typeface="Wingdings" pitchFamily="2" charset="2"/>
              <a:buChar char="ü"/>
            </a:pPr>
            <a:r>
              <a:rPr lang="zh-CN" altLang="en-US" dirty="0">
                <a:latin typeface="Times New Roman" panose="02020603050405020304" pitchFamily="18" charset="0"/>
                <a:cs typeface="Times New Roman" panose="02020603050405020304" pitchFamily="18" charset="0"/>
              </a:rPr>
              <a:t>只有</a:t>
            </a:r>
            <a:r>
              <a:rPr lang="en-US" altLang="zh-CN" dirty="0">
                <a:latin typeface="Times New Roman" panose="02020603050405020304" pitchFamily="18" charset="0"/>
                <a:cs typeface="Times New Roman" panose="02020603050405020304" pitchFamily="18" charset="0"/>
              </a:rPr>
              <a:t>GM</a:t>
            </a:r>
            <a:r>
              <a:rPr lang="zh-CN" altLang="en-US" dirty="0">
                <a:latin typeface="Times New Roman" panose="02020603050405020304" pitchFamily="18" charset="0"/>
                <a:cs typeface="Times New Roman" panose="02020603050405020304" pitchFamily="18" charset="0"/>
              </a:rPr>
              <a:t>加密系统属于该类同态加密系统，该加密系统基于二次剩余困难问题，虽具有 </a:t>
            </a:r>
            <a:r>
              <a:rPr lang="en-US" altLang="zh-CN" dirty="0">
                <a:latin typeface="Times New Roman" panose="02020603050405020304" pitchFamily="18" charset="0"/>
                <a:cs typeface="Times New Roman" panose="02020603050405020304" pitchFamily="18" charset="0"/>
              </a:rPr>
              <a:t>IND-CPA </a:t>
            </a:r>
            <a:r>
              <a:rPr lang="zh-CN" altLang="en-US" dirty="0">
                <a:latin typeface="Times New Roman" panose="02020603050405020304" pitchFamily="18" charset="0"/>
                <a:cs typeface="Times New Roman" panose="02020603050405020304" pitchFamily="18" charset="0"/>
              </a:rPr>
              <a:t>安全，但每次只能加密单比特，因此加密效率会比较低。 </a:t>
            </a:r>
          </a:p>
        </p:txBody>
      </p:sp>
    </p:spTree>
    <p:extLst>
      <p:ext uri="{BB962C8B-B14F-4D97-AF65-F5344CB8AC3E}">
        <p14:creationId xmlns:p14="http://schemas.microsoft.com/office/powerpoint/2010/main" val="13716383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0D6C212-6D35-0B4D-88A3-85E53926E7EE}"/>
              </a:ext>
            </a:extLst>
          </p:cNvPr>
          <p:cNvSpPr>
            <a:spLocks noGrp="1" noChangeArrowheads="1"/>
          </p:cNvSpPr>
          <p:nvPr>
            <p:ph type="title"/>
          </p:nvPr>
        </p:nvSpPr>
        <p:spPr>
          <a:xfrm>
            <a:off x="396765" y="150176"/>
            <a:ext cx="10515600" cy="686436"/>
          </a:xfrm>
        </p:spPr>
        <p:txBody>
          <a:bodyPr>
            <a:normAutofit/>
          </a:bodyPr>
          <a:lstStyle/>
          <a:p>
            <a:r>
              <a:rPr lang="zh-CN" altLang="en-US" sz="3200" b="1" kern="0" dirty="0">
                <a:solidFill>
                  <a:srgbClr val="003399"/>
                </a:solidFill>
                <a:latin typeface="黑体" panose="02010609060101010101" pitchFamily="49" charset="-122"/>
                <a:ea typeface="黑体" panose="02010609060101010101" pitchFamily="49" charset="-122"/>
              </a:rPr>
              <a:t>类同态</a:t>
            </a:r>
            <a:r>
              <a:rPr lang="en-US" altLang="zh-CN" sz="3200" b="1" kern="0" dirty="0">
                <a:solidFill>
                  <a:srgbClr val="003399"/>
                </a:solidFill>
                <a:latin typeface="黑体" panose="02010609060101010101" pitchFamily="49" charset="-122"/>
                <a:ea typeface="黑体" panose="02010609060101010101" pitchFamily="49" charset="-122"/>
              </a:rPr>
              <a:t>(SHE)</a:t>
            </a:r>
            <a:r>
              <a:rPr lang="zh-CN" altLang="en-US" sz="3200" b="1" kern="0" dirty="0">
                <a:solidFill>
                  <a:srgbClr val="003399"/>
                </a:solidFill>
                <a:latin typeface="黑体" panose="02010609060101010101" pitchFamily="49" charset="-122"/>
                <a:ea typeface="黑体" panose="02010609060101010101" pitchFamily="49" charset="-122"/>
              </a:rPr>
              <a:t>加密</a:t>
            </a:r>
          </a:p>
        </p:txBody>
      </p:sp>
      <p:sp>
        <p:nvSpPr>
          <p:cNvPr id="3" name="矩形 2">
            <a:extLst>
              <a:ext uri="{FF2B5EF4-FFF2-40B4-BE49-F238E27FC236}">
                <a16:creationId xmlns:a16="http://schemas.microsoft.com/office/drawing/2014/main" id="{881F74A9-EE20-E74C-A418-1261DC89162A}"/>
              </a:ext>
            </a:extLst>
          </p:cNvPr>
          <p:cNvSpPr/>
          <p:nvPr/>
        </p:nvSpPr>
        <p:spPr>
          <a:xfrm>
            <a:off x="396765" y="1095673"/>
            <a:ext cx="11061810" cy="4339650"/>
          </a:xfrm>
          <a:prstGeom prst="rect">
            <a:avLst/>
          </a:prstGeom>
        </p:spPr>
        <p:txBody>
          <a:bodyPr wrap="square">
            <a:spAutoFit/>
          </a:bodyPr>
          <a:lstStyle/>
          <a:p>
            <a:pPr marL="285750" indent="-285750">
              <a:lnSpc>
                <a:spcPct val="20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类同态加密方案能同时进行有限次乘法和加法运算的加密。</a:t>
            </a:r>
            <a:endParaRPr lang="en-US" altLang="zh-CN" sz="2000" dirty="0">
              <a:latin typeface="Times New Roman" panose="02020603050405020304" pitchFamily="18" charset="0"/>
              <a:cs typeface="Times New Roman" panose="02020603050405020304" pitchFamily="18" charset="0"/>
            </a:endParaRPr>
          </a:p>
          <a:p>
            <a:pPr marL="800100" lvl="1" indent="-342900">
              <a:lnSpc>
                <a:spcPct val="200000"/>
              </a:lnSpc>
              <a:buFont typeface="Wingdings" pitchFamily="2" charset="2"/>
              <a:buChar char="ü"/>
            </a:pPr>
            <a:r>
              <a:rPr lang="en-US" altLang="zh-CN" sz="2000" dirty="0">
                <a:latin typeface="Times New Roman" panose="02020603050405020304" pitchFamily="18" charset="0"/>
                <a:cs typeface="Times New Roman" panose="02020603050405020304" pitchFamily="18" charset="0"/>
              </a:rPr>
              <a:t>BGN </a:t>
            </a:r>
            <a:r>
              <a:rPr lang="zh-CN" altLang="en-US" sz="2000" dirty="0">
                <a:latin typeface="Times New Roman" panose="02020603050405020304" pitchFamily="18" charset="0"/>
                <a:cs typeface="Times New Roman" panose="02020603050405020304" pitchFamily="18" charset="0"/>
              </a:rPr>
              <a:t>方案能够进行一次密文乘法运算和无限次加法运算</a:t>
            </a:r>
            <a:r>
              <a:rPr lang="en-US" altLang="zh-CN" sz="2000" dirty="0">
                <a:latin typeface="Times New Roman" panose="02020603050405020304" pitchFamily="18" charset="0"/>
                <a:cs typeface="Times New Roman" panose="02020603050405020304" pitchFamily="18" charset="0"/>
              </a:rPr>
              <a:t>.</a:t>
            </a:r>
          </a:p>
          <a:p>
            <a:pPr marL="800100" lvl="1" indent="-342900">
              <a:lnSpc>
                <a:spcPct val="200000"/>
              </a:lnSpc>
              <a:buFont typeface="Wingdings" pitchFamily="2" charset="2"/>
              <a:buChar char="ü"/>
            </a:pPr>
            <a:r>
              <a:rPr lang="en-US" altLang="zh-CN" sz="2000" dirty="0">
                <a:latin typeface="Times New Roman" panose="02020603050405020304" pitchFamily="18" charset="0"/>
                <a:cs typeface="Times New Roman" panose="02020603050405020304" pitchFamily="18" charset="0"/>
              </a:rPr>
              <a:t>FV</a:t>
            </a:r>
            <a:r>
              <a:rPr lang="zh-CN" altLang="en-US" sz="2000" dirty="0">
                <a:latin typeface="Times New Roman" panose="02020603050405020304" pitchFamily="18" charset="0"/>
                <a:cs typeface="Times New Roman" panose="02020603050405020304" pitchFamily="18" charset="0"/>
              </a:rPr>
              <a:t>方案能够进行若干次密文乘法运算和无限次加法运算</a:t>
            </a:r>
            <a:r>
              <a:rPr lang="en-US" altLang="zh-CN" sz="2000" dirty="0">
                <a:latin typeface="Times New Roman" panose="02020603050405020304" pitchFamily="18" charset="0"/>
                <a:cs typeface="Times New Roman" panose="02020603050405020304" pitchFamily="18" charset="0"/>
              </a:rPr>
              <a:t>.</a:t>
            </a:r>
          </a:p>
          <a:p>
            <a:pPr marL="800100" lvl="1" indent="-342900">
              <a:lnSpc>
                <a:spcPct val="200000"/>
              </a:lnSpc>
              <a:buFont typeface="Wingdings" pitchFamily="2" charset="2"/>
              <a:buChar char="ü"/>
            </a:pPr>
            <a:r>
              <a:rPr lang="en-US" altLang="zh-CN" sz="2000" dirty="0">
                <a:latin typeface="Times New Roman" panose="02020603050405020304" pitchFamily="18" charset="0"/>
                <a:cs typeface="Times New Roman" panose="02020603050405020304" pitchFamily="18" charset="0"/>
              </a:rPr>
              <a:t>YASHE</a:t>
            </a:r>
            <a:r>
              <a:rPr lang="zh-CN" altLang="en-US" sz="2000" dirty="0">
                <a:latin typeface="Times New Roman" panose="02020603050405020304" pitchFamily="18" charset="0"/>
                <a:cs typeface="Times New Roman" panose="02020603050405020304" pitchFamily="18" charset="0"/>
              </a:rPr>
              <a:t>方案能够进行若干次密文乘法运算和无限次加法运算</a:t>
            </a:r>
            <a:r>
              <a:rPr lang="en-US" altLang="zh-CN" sz="2000" dirty="0">
                <a:latin typeface="Times New Roman" panose="02020603050405020304" pitchFamily="18" charset="0"/>
                <a:cs typeface="Times New Roman" panose="02020603050405020304" pitchFamily="18" charset="0"/>
              </a:rPr>
              <a:t>.</a:t>
            </a:r>
          </a:p>
          <a:p>
            <a:pPr marL="285750" indent="-285750">
              <a:lnSpc>
                <a:spcPct val="20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类同态加密技术的发展奠定了之后全同态加密研究的基础</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后期许多全同态加 密的方案也是由类同态加密方案改造而来</a:t>
            </a:r>
            <a:r>
              <a:rPr lang="en-US" altLang="zh-CN" sz="2000" dirty="0">
                <a:latin typeface="Times New Roman" panose="02020603050405020304" pitchFamily="18" charset="0"/>
                <a:cs typeface="Times New Roman" panose="02020603050405020304" pitchFamily="18" charset="0"/>
              </a:rPr>
              <a:t>. </a:t>
            </a:r>
            <a:endParaRPr lang="zh-CN" altLang="en-US" sz="2000" dirty="0">
              <a:latin typeface="Times New Roman" panose="02020603050405020304" pitchFamily="18" charset="0"/>
              <a:cs typeface="Times New Roman" panose="02020603050405020304" pitchFamily="18" charset="0"/>
            </a:endParaRPr>
          </a:p>
          <a:p>
            <a:br>
              <a:rPr lang="zh-CN" altLang="en-US" dirty="0">
                <a:latin typeface="FZSSJW--GB1-0"/>
              </a:rPr>
            </a:br>
            <a:endParaRPr lang="zh-CN" altLang="en-US" dirty="0"/>
          </a:p>
        </p:txBody>
      </p:sp>
    </p:spTree>
    <p:extLst>
      <p:ext uri="{BB962C8B-B14F-4D97-AF65-F5344CB8AC3E}">
        <p14:creationId xmlns:p14="http://schemas.microsoft.com/office/powerpoint/2010/main" val="295651367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40D6C212-6D35-0B4D-88A3-85E53926E7EE}"/>
              </a:ext>
            </a:extLst>
          </p:cNvPr>
          <p:cNvSpPr>
            <a:spLocks noGrp="1" noChangeArrowheads="1"/>
          </p:cNvSpPr>
          <p:nvPr>
            <p:ph type="title"/>
          </p:nvPr>
        </p:nvSpPr>
        <p:spPr>
          <a:xfrm>
            <a:off x="396765" y="150176"/>
            <a:ext cx="10515600" cy="686436"/>
          </a:xfrm>
        </p:spPr>
        <p:txBody>
          <a:bodyPr>
            <a:normAutofit/>
          </a:bodyPr>
          <a:lstStyle/>
          <a:p>
            <a:r>
              <a:rPr lang="zh-CN" altLang="en-US" sz="3200" b="1" kern="0" dirty="0">
                <a:solidFill>
                  <a:srgbClr val="003399"/>
                </a:solidFill>
                <a:latin typeface="黑体" panose="02010609060101010101" pitchFamily="49" charset="-122"/>
                <a:ea typeface="黑体" panose="02010609060101010101" pitchFamily="49" charset="-122"/>
              </a:rPr>
              <a:t>全同态</a:t>
            </a:r>
            <a:r>
              <a:rPr lang="en-US" altLang="zh-CN" sz="3200" b="1" kern="0" dirty="0">
                <a:solidFill>
                  <a:srgbClr val="003399"/>
                </a:solidFill>
                <a:latin typeface="黑体" panose="02010609060101010101" pitchFamily="49" charset="-122"/>
                <a:ea typeface="黑体" panose="02010609060101010101" pitchFamily="49" charset="-122"/>
              </a:rPr>
              <a:t>(FHE)</a:t>
            </a:r>
            <a:r>
              <a:rPr lang="zh-CN" altLang="en-US" sz="3200" b="1" kern="0" dirty="0">
                <a:solidFill>
                  <a:srgbClr val="003399"/>
                </a:solidFill>
                <a:latin typeface="黑体" panose="02010609060101010101" pitchFamily="49" charset="-122"/>
                <a:ea typeface="黑体" panose="02010609060101010101" pitchFamily="49" charset="-122"/>
              </a:rPr>
              <a:t>加密</a:t>
            </a:r>
          </a:p>
        </p:txBody>
      </p:sp>
      <p:sp>
        <p:nvSpPr>
          <p:cNvPr id="2" name="矩形 1">
            <a:extLst>
              <a:ext uri="{FF2B5EF4-FFF2-40B4-BE49-F238E27FC236}">
                <a16:creationId xmlns:a16="http://schemas.microsoft.com/office/drawing/2014/main" id="{270658F1-FF72-9A46-9EF2-DFBAD371F6CF}"/>
              </a:ext>
            </a:extLst>
          </p:cNvPr>
          <p:cNvSpPr/>
          <p:nvPr/>
        </p:nvSpPr>
        <p:spPr>
          <a:xfrm>
            <a:off x="396765" y="979468"/>
            <a:ext cx="11361848" cy="5601533"/>
          </a:xfrm>
          <a:prstGeom prst="rect">
            <a:avLst/>
          </a:prstGeom>
        </p:spPr>
        <p:txBody>
          <a:bodyPr wrap="square">
            <a:spAutoFit/>
          </a:bodyPr>
          <a:lstStyle/>
          <a:p>
            <a:pPr marL="342900" indent="-342900">
              <a:spcAft>
                <a:spcPts val="600"/>
              </a:spcAft>
              <a:buFont typeface="Arial" panose="020B0604020202020204" pitchFamily="34" charset="0"/>
              <a:buChar char="•"/>
            </a:pPr>
            <a:r>
              <a:rPr lang="zh-CN" altLang="en-US" b="1" dirty="0">
                <a:solidFill>
                  <a:srgbClr val="C00000"/>
                </a:solidFill>
                <a:latin typeface="+mn-ea"/>
                <a:cs typeface="Times New Roman" panose="02020603050405020304" pitchFamily="18" charset="0"/>
              </a:rPr>
              <a:t>基于格上困难问题构造的第 </a:t>
            </a:r>
            <a:r>
              <a:rPr lang="en-US" altLang="zh-CN" b="1" dirty="0">
                <a:solidFill>
                  <a:srgbClr val="C00000"/>
                </a:solidFill>
                <a:latin typeface="+mn-ea"/>
                <a:cs typeface="Times New Roman" panose="02020603050405020304" pitchFamily="18" charset="0"/>
              </a:rPr>
              <a:t>1 </a:t>
            </a:r>
            <a:r>
              <a:rPr lang="zh-CN" altLang="en-US" b="1" dirty="0">
                <a:solidFill>
                  <a:srgbClr val="C00000"/>
                </a:solidFill>
                <a:latin typeface="+mn-ea"/>
                <a:cs typeface="Times New Roman" panose="02020603050405020304" pitchFamily="18" charset="0"/>
              </a:rPr>
              <a:t>代全同态加密方案</a:t>
            </a:r>
            <a:r>
              <a:rPr lang="en-US" altLang="zh-CN" b="1" dirty="0">
                <a:solidFill>
                  <a:srgbClr val="C00000"/>
                </a:solidFill>
                <a:latin typeface="+mn-ea"/>
                <a:cs typeface="Times New Roman" panose="02020603050405020304" pitchFamily="18" charset="0"/>
              </a:rPr>
              <a:t>: </a:t>
            </a:r>
            <a:endParaRPr lang="zh-CN" altLang="en-US" b="1" dirty="0">
              <a:solidFill>
                <a:srgbClr val="C00000"/>
              </a:solidFill>
              <a:latin typeface="+mn-ea"/>
              <a:cs typeface="Times New Roman" panose="02020603050405020304" pitchFamily="18" charset="0"/>
            </a:endParaRPr>
          </a:p>
          <a:p>
            <a:pPr marL="800100" lvl="1" indent="-342900">
              <a:spcAft>
                <a:spcPts val="600"/>
              </a:spcAft>
              <a:buFont typeface="Wingdings" pitchFamily="2" charset="2"/>
              <a:buChar char="ü"/>
            </a:pPr>
            <a:r>
              <a:rPr lang="zh-CN" altLang="en-US" dirty="0">
                <a:latin typeface="+mn-ea"/>
                <a:cs typeface="Times New Roman" panose="02020603050405020304" pitchFamily="18" charset="0"/>
              </a:rPr>
              <a:t>设计一个能够执行低次多项式运算的类同态加密算法。 </a:t>
            </a:r>
          </a:p>
          <a:p>
            <a:pPr marL="800100" lvl="1" indent="-342900">
              <a:spcAft>
                <a:spcPts val="600"/>
              </a:spcAft>
              <a:buFont typeface="Wingdings" pitchFamily="2" charset="2"/>
              <a:buChar char="ü"/>
            </a:pPr>
            <a:r>
              <a:rPr lang="zh-CN" altLang="en-US" dirty="0">
                <a:latin typeface="+mn-ea"/>
                <a:cs typeface="Times New Roman" panose="02020603050405020304" pitchFamily="18" charset="0"/>
              </a:rPr>
              <a:t>控制密文噪声增长，即依据稀疏子集和问题对解密电路执行“压缩”操作，然后再执行自己的解密函数实现同态解密，从而能够达到降噪的目的。 </a:t>
            </a:r>
          </a:p>
          <a:p>
            <a:pPr marL="800100" lvl="1" indent="-342900">
              <a:spcAft>
                <a:spcPts val="600"/>
              </a:spcAft>
              <a:buFont typeface="Wingdings" pitchFamily="2" charset="2"/>
              <a:buChar char="ü"/>
            </a:pPr>
            <a:r>
              <a:rPr lang="zh-CN" altLang="en-US" dirty="0">
                <a:latin typeface="+mn-ea"/>
                <a:cs typeface="Times New Roman" panose="02020603050405020304" pitchFamily="18" charset="0"/>
              </a:rPr>
              <a:t>依据循环安全假设</a:t>
            </a:r>
            <a:r>
              <a:rPr lang="en-US" altLang="zh-CN" dirty="0">
                <a:latin typeface="+mn-ea"/>
                <a:cs typeface="Times New Roman" panose="02020603050405020304" pitchFamily="18" charset="0"/>
              </a:rPr>
              <a:t>(</a:t>
            </a:r>
            <a:r>
              <a:rPr lang="zh-CN" altLang="en-US" dirty="0">
                <a:latin typeface="+mn-ea"/>
                <a:cs typeface="Times New Roman" panose="02020603050405020304" pitchFamily="18" charset="0"/>
              </a:rPr>
              <a:t>即假定用方案的公钥加密自身密钥作为公钥是安全的</a:t>
            </a:r>
            <a:r>
              <a:rPr lang="en-US" altLang="zh-CN" dirty="0">
                <a:latin typeface="+mn-ea"/>
                <a:cs typeface="Times New Roman" panose="02020603050405020304" pitchFamily="18" charset="0"/>
              </a:rPr>
              <a:t>)</a:t>
            </a:r>
            <a:r>
              <a:rPr lang="zh-CN" altLang="en-US" dirty="0">
                <a:latin typeface="+mn-ea"/>
                <a:cs typeface="Times New Roman" panose="02020603050405020304" pitchFamily="18" charset="0"/>
              </a:rPr>
              <a:t>实现纯的全同态加密。 </a:t>
            </a:r>
          </a:p>
          <a:p>
            <a:pPr marL="342900" indent="-342900">
              <a:spcAft>
                <a:spcPts val="600"/>
              </a:spcAft>
              <a:buFont typeface="Arial" panose="020B0604020202020204" pitchFamily="34" charset="0"/>
              <a:buChar char="•"/>
            </a:pPr>
            <a:r>
              <a:rPr lang="zh-CN" altLang="en-US" b="1" dirty="0">
                <a:solidFill>
                  <a:srgbClr val="C00000"/>
                </a:solidFill>
                <a:latin typeface="+mn-ea"/>
                <a:cs typeface="Times New Roman" panose="02020603050405020304" pitchFamily="18" charset="0"/>
              </a:rPr>
              <a:t>基于带误差学习或环上带误差学习困难问题构造的第</a:t>
            </a:r>
            <a:r>
              <a:rPr lang="en-US" altLang="zh-CN" b="1" dirty="0">
                <a:solidFill>
                  <a:srgbClr val="C00000"/>
                </a:solidFill>
                <a:latin typeface="+mn-ea"/>
                <a:cs typeface="Times New Roman" panose="02020603050405020304" pitchFamily="18" charset="0"/>
              </a:rPr>
              <a:t>2</a:t>
            </a:r>
            <a:r>
              <a:rPr lang="zh-CN" altLang="en-US" b="1" dirty="0">
                <a:solidFill>
                  <a:srgbClr val="C00000"/>
                </a:solidFill>
                <a:latin typeface="+mn-ea"/>
                <a:cs typeface="Times New Roman" panose="02020603050405020304" pitchFamily="18" charset="0"/>
              </a:rPr>
              <a:t>代全同态加密方案</a:t>
            </a:r>
          </a:p>
          <a:p>
            <a:pPr marL="742950" lvl="1" indent="-285750">
              <a:spcAft>
                <a:spcPts val="600"/>
              </a:spcAft>
              <a:buFont typeface="Wingdings" pitchFamily="2" charset="2"/>
              <a:buChar char="ü"/>
            </a:pPr>
            <a:r>
              <a:rPr lang="zh-CN" altLang="en-US" dirty="0">
                <a:latin typeface="+mn-ea"/>
              </a:rPr>
              <a:t>规约的基础是误差学习或环上带误差学习困难问题；</a:t>
            </a:r>
            <a:endParaRPr lang="en-US" altLang="zh-CN" dirty="0">
              <a:latin typeface="+mn-ea"/>
            </a:endParaRPr>
          </a:p>
          <a:p>
            <a:pPr marL="742950" lvl="1" indent="-285750">
              <a:spcAft>
                <a:spcPts val="600"/>
              </a:spcAft>
              <a:buFont typeface="Wingdings" pitchFamily="2" charset="2"/>
              <a:buChar char="ü"/>
            </a:pPr>
            <a:r>
              <a:rPr lang="zh-CN" altLang="en-US" dirty="0">
                <a:latin typeface="+mn-ea"/>
              </a:rPr>
              <a:t>用向量表示密钥与密文；</a:t>
            </a:r>
            <a:endParaRPr lang="en-US" altLang="zh-CN" dirty="0">
              <a:latin typeface="+mn-ea"/>
            </a:endParaRPr>
          </a:p>
          <a:p>
            <a:pPr marL="742950" lvl="1" indent="-285750">
              <a:spcAft>
                <a:spcPts val="600"/>
              </a:spcAft>
              <a:buFont typeface="Wingdings" pitchFamily="2" charset="2"/>
              <a:buChar char="ü"/>
            </a:pPr>
            <a:r>
              <a:rPr lang="zh-CN" altLang="en-US" dirty="0">
                <a:latin typeface="+mn-ea"/>
              </a:rPr>
              <a:t>用密钥交换技术来约减密文的膨胀位数，已达到降噪目的；</a:t>
            </a:r>
            <a:endParaRPr lang="en-US" altLang="zh-CN" dirty="0">
              <a:latin typeface="+mn-ea"/>
            </a:endParaRPr>
          </a:p>
          <a:p>
            <a:pPr marL="742950" lvl="1" indent="-285750">
              <a:spcAft>
                <a:spcPts val="600"/>
              </a:spcAft>
              <a:buFont typeface="Wingdings" pitchFamily="2" charset="2"/>
              <a:buChar char="ü"/>
            </a:pPr>
            <a:r>
              <a:rPr lang="zh-CN" altLang="en-US" dirty="0">
                <a:latin typeface="+mn-ea"/>
              </a:rPr>
              <a:t>优点：该类方案的优点是不再需要电 路自举技术，突破了 </a:t>
            </a:r>
            <a:r>
              <a:rPr lang="en-US" altLang="zh-CN" dirty="0">
                <a:latin typeface="+mn-ea"/>
              </a:rPr>
              <a:t>Gentry </a:t>
            </a:r>
            <a:r>
              <a:rPr lang="zh-CN" altLang="en-US" dirty="0">
                <a:latin typeface="+mn-ea"/>
              </a:rPr>
              <a:t>的设计框 架，在效率方面实现了提升</a:t>
            </a:r>
            <a:r>
              <a:rPr lang="en-US" altLang="zh-CN" dirty="0">
                <a:latin typeface="+mn-ea"/>
              </a:rPr>
              <a:t>; </a:t>
            </a:r>
          </a:p>
          <a:p>
            <a:pPr marL="742950" lvl="1" indent="-285750">
              <a:spcAft>
                <a:spcPts val="600"/>
              </a:spcAft>
              <a:buFont typeface="Wingdings" pitchFamily="2" charset="2"/>
              <a:buChar char="ü"/>
            </a:pPr>
            <a:r>
              <a:rPr lang="zh-CN" altLang="en-US" dirty="0">
                <a:latin typeface="+mn-ea"/>
              </a:rPr>
              <a:t>缺点：在使用密钥交换技术时需 要增加大量用于密钥交换的矩阵，从而导致公钥长度的增长。 </a:t>
            </a:r>
            <a:endParaRPr lang="en-US" altLang="zh-CN" dirty="0">
              <a:latin typeface="+mn-ea"/>
            </a:endParaRPr>
          </a:p>
          <a:p>
            <a:pPr marL="342900" indent="-342900">
              <a:spcAft>
                <a:spcPts val="600"/>
              </a:spcAft>
              <a:buFont typeface="Arial" panose="020B0604020202020204" pitchFamily="34" charset="0"/>
              <a:buChar char="•"/>
            </a:pPr>
            <a:r>
              <a:rPr lang="zh-CN" altLang="en-US" b="1" dirty="0">
                <a:solidFill>
                  <a:srgbClr val="C00000"/>
                </a:solidFill>
                <a:latin typeface="+mn-ea"/>
                <a:cs typeface="Times New Roman" panose="02020603050405020304" pitchFamily="18" charset="0"/>
              </a:rPr>
              <a:t>基于带误差学习或环上带误差 学习困难问题构造的第</a:t>
            </a:r>
            <a:r>
              <a:rPr lang="en-US" altLang="zh-CN" b="1" dirty="0">
                <a:solidFill>
                  <a:srgbClr val="C00000"/>
                </a:solidFill>
                <a:latin typeface="+mn-ea"/>
                <a:cs typeface="Times New Roman" panose="02020603050405020304" pitchFamily="18" charset="0"/>
              </a:rPr>
              <a:t>3</a:t>
            </a:r>
            <a:r>
              <a:rPr lang="zh-CN" altLang="en-US" b="1" dirty="0">
                <a:solidFill>
                  <a:srgbClr val="C00000"/>
                </a:solidFill>
                <a:latin typeface="+mn-ea"/>
                <a:cs typeface="Times New Roman" panose="02020603050405020304" pitchFamily="18" charset="0"/>
              </a:rPr>
              <a:t>代全同态加密方案</a:t>
            </a:r>
            <a:r>
              <a:rPr lang="en-US" altLang="zh-CN" b="1" dirty="0">
                <a:solidFill>
                  <a:srgbClr val="C00000"/>
                </a:solidFill>
                <a:latin typeface="+mn-ea"/>
                <a:cs typeface="Times New Roman" panose="02020603050405020304" pitchFamily="18" charset="0"/>
              </a:rPr>
              <a:t>: </a:t>
            </a:r>
            <a:endParaRPr lang="zh-CN" altLang="en-US" b="1" dirty="0">
              <a:solidFill>
                <a:srgbClr val="C00000"/>
              </a:solidFill>
              <a:latin typeface="+mn-ea"/>
              <a:cs typeface="Times New Roman" panose="02020603050405020304" pitchFamily="18" charset="0"/>
            </a:endParaRPr>
          </a:p>
          <a:p>
            <a:pPr marL="742950" lvl="1" indent="-285750">
              <a:spcAft>
                <a:spcPts val="600"/>
              </a:spcAft>
              <a:buFont typeface="Wingdings" pitchFamily="2" charset="2"/>
              <a:buChar char="ü"/>
            </a:pPr>
            <a:r>
              <a:rPr lang="zh-CN" altLang="en-US" dirty="0">
                <a:latin typeface="+mn-ea"/>
              </a:rPr>
              <a:t>方案的安全性最终归约到带 误差学习或环上带误差学习的困难 问题上。 </a:t>
            </a:r>
          </a:p>
          <a:p>
            <a:pPr marL="742950" lvl="1" indent="-285750">
              <a:spcAft>
                <a:spcPts val="600"/>
              </a:spcAft>
              <a:buFont typeface="Wingdings" pitchFamily="2" charset="2"/>
              <a:buChar char="ü"/>
            </a:pPr>
            <a:r>
              <a:rPr lang="zh-CN" altLang="en-US" dirty="0">
                <a:latin typeface="+mn-ea"/>
              </a:rPr>
              <a:t>使用近似向量方法表示私钥， 即用户的私钥实际就是密文的近似 特征向量。 </a:t>
            </a:r>
          </a:p>
          <a:p>
            <a:pPr marL="742950" lvl="1" indent="-285750">
              <a:spcAft>
                <a:spcPts val="600"/>
              </a:spcAft>
              <a:buFont typeface="Wingdings" pitchFamily="2" charset="2"/>
              <a:buChar char="ü"/>
            </a:pPr>
            <a:r>
              <a:rPr lang="zh-CN" altLang="en-US" dirty="0">
                <a:latin typeface="+mn-ea"/>
              </a:rPr>
              <a:t>密文的同态计算使用的是矩 阵的乘法与加法运算。 </a:t>
            </a:r>
          </a:p>
          <a:p>
            <a:pPr marL="742950" lvl="1" indent="-285750">
              <a:spcAft>
                <a:spcPts val="600"/>
              </a:spcAft>
              <a:buFont typeface="Wingdings" pitchFamily="2" charset="2"/>
              <a:buChar char="ü"/>
            </a:pPr>
            <a:r>
              <a:rPr lang="zh-CN" altLang="en-US" dirty="0">
                <a:latin typeface="+mn-ea"/>
              </a:rPr>
              <a:t>这类方案被认为是目前最为理 想的方案，它们不再需要密钥交换与 模转换技术。 </a:t>
            </a:r>
          </a:p>
        </p:txBody>
      </p:sp>
    </p:spTree>
    <p:extLst>
      <p:ext uri="{BB962C8B-B14F-4D97-AF65-F5344CB8AC3E}">
        <p14:creationId xmlns:p14="http://schemas.microsoft.com/office/powerpoint/2010/main" val="35762466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8B70A03-F638-6542-8DCD-C2ACEA375A3C}"/>
              </a:ext>
            </a:extLst>
          </p:cNvPr>
          <p:cNvSpPr>
            <a:spLocks noGrp="1"/>
          </p:cNvSpPr>
          <p:nvPr>
            <p:ph type="title"/>
          </p:nvPr>
        </p:nvSpPr>
        <p:spPr>
          <a:xfrm>
            <a:off x="3010592" y="3008298"/>
            <a:ext cx="6170815" cy="841404"/>
          </a:xfrm>
        </p:spPr>
        <p:txBody>
          <a:bodyPr>
            <a:normAutofit/>
          </a:bodyPr>
          <a:lstStyle/>
          <a:p>
            <a:pPr algn="ctr"/>
            <a:r>
              <a:rPr kumimoji="1" lang="zh-CN" altLang="en-US" sz="3600" b="1" dirty="0">
                <a:solidFill>
                  <a:srgbClr val="C00000"/>
                </a:solidFill>
              </a:rPr>
              <a:t>联邦学习</a:t>
            </a:r>
          </a:p>
        </p:txBody>
      </p:sp>
    </p:spTree>
    <p:extLst>
      <p:ext uri="{BB962C8B-B14F-4D97-AF65-F5344CB8AC3E}">
        <p14:creationId xmlns:p14="http://schemas.microsoft.com/office/powerpoint/2010/main" val="35932634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43A2FB9C-77CC-4E21-B563-22A0C734729D}"/>
              </a:ext>
            </a:extLst>
          </p:cNvPr>
          <p:cNvSpPr/>
          <p:nvPr/>
        </p:nvSpPr>
        <p:spPr>
          <a:xfrm>
            <a:off x="390889" y="191157"/>
            <a:ext cx="11376390" cy="584775"/>
          </a:xfrm>
          <a:prstGeom prst="rect">
            <a:avLst/>
          </a:prstGeom>
        </p:spPr>
        <p:txBody>
          <a:bodyPr wrap="square">
            <a:spAutoFit/>
          </a:bodyPr>
          <a:lstStyle/>
          <a:p>
            <a:pPr defTabSz="712788"/>
            <a:r>
              <a:rPr lang="en-US" altLang="zh-CN" sz="3200" b="1" spc="300" dirty="0">
                <a:solidFill>
                  <a:srgbClr val="004299"/>
                </a:solidFill>
                <a:cs typeface="+mn-ea"/>
                <a:sym typeface="+mn-lt"/>
              </a:rPr>
              <a:t>AI</a:t>
            </a:r>
            <a:r>
              <a:rPr lang="zh-CN" altLang="en-US" sz="3200" b="1" spc="300" dirty="0">
                <a:solidFill>
                  <a:srgbClr val="004299"/>
                </a:solidFill>
                <a:cs typeface="+mn-ea"/>
                <a:sym typeface="+mn-lt"/>
              </a:rPr>
              <a:t>赋能数据价值挖掘、智能决策</a:t>
            </a:r>
            <a:endParaRPr lang="en-US" altLang="zh-CN" sz="1100" b="1" spc="300" dirty="0">
              <a:solidFill>
                <a:srgbClr val="004299"/>
              </a:solidFill>
              <a:cs typeface="+mn-ea"/>
              <a:sym typeface="+mn-lt"/>
            </a:endParaRPr>
          </a:p>
        </p:txBody>
      </p:sp>
      <p:pic>
        <p:nvPicPr>
          <p:cNvPr id="6" name="图片 5">
            <a:extLst>
              <a:ext uri="{FF2B5EF4-FFF2-40B4-BE49-F238E27FC236}">
                <a16:creationId xmlns:a16="http://schemas.microsoft.com/office/drawing/2014/main" id="{76BC2D49-3DBC-80DA-4B37-9F192AFE3B60}"/>
              </a:ext>
            </a:extLst>
          </p:cNvPr>
          <p:cNvPicPr>
            <a:picLocks noChangeAspect="1"/>
          </p:cNvPicPr>
          <p:nvPr/>
        </p:nvPicPr>
        <p:blipFill rotWithShape="1">
          <a:blip r:embed="rId3">
            <a:extLst>
              <a:ext uri="{28A0092B-C50C-407E-A947-70E740481C1C}">
                <a14:useLocalDpi xmlns:a14="http://schemas.microsoft.com/office/drawing/2010/main" val="0"/>
              </a:ext>
            </a:extLst>
          </a:blip>
          <a:srcRect b="2900"/>
          <a:stretch/>
        </p:blipFill>
        <p:spPr>
          <a:xfrm>
            <a:off x="1285738" y="951978"/>
            <a:ext cx="9620524" cy="5579451"/>
          </a:xfrm>
          <a:prstGeom prst="rect">
            <a:avLst/>
          </a:prstGeom>
        </p:spPr>
      </p:pic>
    </p:spTree>
    <p:extLst>
      <p:ext uri="{BB962C8B-B14F-4D97-AF65-F5344CB8AC3E}">
        <p14:creationId xmlns:p14="http://schemas.microsoft.com/office/powerpoint/2010/main" val="763978516"/>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BCBFCD08-A08A-5589-D524-62850FF201A2}"/>
              </a:ext>
            </a:extLst>
          </p:cNvPr>
          <p:cNvSpPr/>
          <p:nvPr/>
        </p:nvSpPr>
        <p:spPr>
          <a:xfrm>
            <a:off x="344314" y="161461"/>
            <a:ext cx="8754716" cy="584775"/>
          </a:xfrm>
          <a:prstGeom prst="rect">
            <a:avLst/>
          </a:prstGeom>
        </p:spPr>
        <p:txBody>
          <a:bodyPr wrap="square">
            <a:spAutoFit/>
          </a:bodyPr>
          <a:lstStyle/>
          <a:p>
            <a:pPr defTabSz="713105"/>
            <a:r>
              <a:rPr lang="zh-CN" altLang="en-US" sz="3200" b="1" spc="300" dirty="0">
                <a:solidFill>
                  <a:srgbClr val="004299"/>
                </a:solidFill>
                <a:cs typeface="+mn-ea"/>
                <a:sym typeface="+mn-lt"/>
              </a:rPr>
              <a:t>“数据</a:t>
            </a:r>
            <a:r>
              <a:rPr lang="zh-CN" altLang="en-US" sz="3200" b="1" spc="300">
                <a:solidFill>
                  <a:srgbClr val="004299"/>
                </a:solidFill>
                <a:cs typeface="+mn-ea"/>
                <a:sym typeface="+mn-lt"/>
              </a:rPr>
              <a:t>孤岛”导致传统</a:t>
            </a:r>
            <a:r>
              <a:rPr lang="zh-CN" altLang="en-US" sz="3200" b="1" spc="300" dirty="0">
                <a:solidFill>
                  <a:srgbClr val="004299"/>
                </a:solidFill>
                <a:cs typeface="+mn-ea"/>
                <a:sym typeface="+mn-lt"/>
              </a:rPr>
              <a:t>数据合作方式受阻</a:t>
            </a:r>
            <a:endParaRPr lang="en-US" altLang="zh-CN" sz="3200" b="1" spc="300" dirty="0">
              <a:solidFill>
                <a:srgbClr val="004299"/>
              </a:solidFill>
              <a:cs typeface="+mn-ea"/>
              <a:sym typeface="+mn-lt"/>
            </a:endParaRPr>
          </a:p>
        </p:txBody>
      </p:sp>
      <p:pic>
        <p:nvPicPr>
          <p:cNvPr id="17" name="图片 16">
            <a:extLst>
              <a:ext uri="{FF2B5EF4-FFF2-40B4-BE49-F238E27FC236}">
                <a16:creationId xmlns:a16="http://schemas.microsoft.com/office/drawing/2014/main" id="{13B82BA5-9A52-255F-A48F-93CAC37E00CF}"/>
              </a:ext>
            </a:extLst>
          </p:cNvPr>
          <p:cNvPicPr>
            <a:picLocks noChangeAspect="1"/>
          </p:cNvPicPr>
          <p:nvPr/>
        </p:nvPicPr>
        <p:blipFill>
          <a:blip r:embed="rId3"/>
          <a:stretch>
            <a:fillRect/>
          </a:stretch>
        </p:blipFill>
        <p:spPr>
          <a:xfrm>
            <a:off x="0" y="5166423"/>
            <a:ext cx="12192000" cy="1790969"/>
          </a:xfrm>
          <a:prstGeom prst="rect">
            <a:avLst/>
          </a:prstGeom>
        </p:spPr>
      </p:pic>
      <p:pic>
        <p:nvPicPr>
          <p:cNvPr id="18" name="图片 17">
            <a:extLst>
              <a:ext uri="{FF2B5EF4-FFF2-40B4-BE49-F238E27FC236}">
                <a16:creationId xmlns:a16="http://schemas.microsoft.com/office/drawing/2014/main" id="{A29B2180-97BF-2F73-4CC0-A5241FCAA767}"/>
              </a:ext>
            </a:extLst>
          </p:cNvPr>
          <p:cNvPicPr>
            <a:picLocks noChangeAspect="1"/>
          </p:cNvPicPr>
          <p:nvPr/>
        </p:nvPicPr>
        <p:blipFill rotWithShape="1">
          <a:blip r:embed="rId4"/>
          <a:srcRect l="523" r="858"/>
          <a:stretch/>
        </p:blipFill>
        <p:spPr>
          <a:xfrm>
            <a:off x="239349" y="1608177"/>
            <a:ext cx="3444276" cy="1574800"/>
          </a:xfrm>
          <a:prstGeom prst="rect">
            <a:avLst/>
          </a:prstGeom>
        </p:spPr>
      </p:pic>
      <p:pic>
        <p:nvPicPr>
          <p:cNvPr id="19" name="图片 18">
            <a:extLst>
              <a:ext uri="{FF2B5EF4-FFF2-40B4-BE49-F238E27FC236}">
                <a16:creationId xmlns:a16="http://schemas.microsoft.com/office/drawing/2014/main" id="{6E3AAFC1-D100-3AA2-EFB0-81633F010FFC}"/>
              </a:ext>
            </a:extLst>
          </p:cNvPr>
          <p:cNvPicPr>
            <a:picLocks noChangeAspect="1"/>
          </p:cNvPicPr>
          <p:nvPr/>
        </p:nvPicPr>
        <p:blipFill>
          <a:blip r:embed="rId5"/>
          <a:stretch>
            <a:fillRect/>
          </a:stretch>
        </p:blipFill>
        <p:spPr>
          <a:xfrm>
            <a:off x="4254813" y="1620877"/>
            <a:ext cx="2273300" cy="1562100"/>
          </a:xfrm>
          <a:prstGeom prst="rect">
            <a:avLst/>
          </a:prstGeom>
        </p:spPr>
      </p:pic>
      <p:pic>
        <p:nvPicPr>
          <p:cNvPr id="20" name="图片 19">
            <a:extLst>
              <a:ext uri="{FF2B5EF4-FFF2-40B4-BE49-F238E27FC236}">
                <a16:creationId xmlns:a16="http://schemas.microsoft.com/office/drawing/2014/main" id="{A4CA6D79-D2CD-0285-0BD9-F26044BBEE76}"/>
              </a:ext>
            </a:extLst>
          </p:cNvPr>
          <p:cNvPicPr>
            <a:picLocks noChangeAspect="1"/>
          </p:cNvPicPr>
          <p:nvPr/>
        </p:nvPicPr>
        <p:blipFill>
          <a:blip r:embed="rId6"/>
          <a:stretch>
            <a:fillRect/>
          </a:stretch>
        </p:blipFill>
        <p:spPr>
          <a:xfrm>
            <a:off x="7069319" y="1620877"/>
            <a:ext cx="2466403" cy="1562565"/>
          </a:xfrm>
          <a:prstGeom prst="rect">
            <a:avLst/>
          </a:prstGeom>
        </p:spPr>
      </p:pic>
      <p:pic>
        <p:nvPicPr>
          <p:cNvPr id="21" name="图片 20">
            <a:extLst>
              <a:ext uri="{FF2B5EF4-FFF2-40B4-BE49-F238E27FC236}">
                <a16:creationId xmlns:a16="http://schemas.microsoft.com/office/drawing/2014/main" id="{8843A33A-0B80-EBED-A24C-6EAF29F62380}"/>
              </a:ext>
            </a:extLst>
          </p:cNvPr>
          <p:cNvPicPr>
            <a:picLocks noChangeAspect="1"/>
          </p:cNvPicPr>
          <p:nvPr/>
        </p:nvPicPr>
        <p:blipFill>
          <a:blip r:embed="rId7"/>
          <a:stretch>
            <a:fillRect/>
          </a:stretch>
        </p:blipFill>
        <p:spPr>
          <a:xfrm>
            <a:off x="10106909" y="1632486"/>
            <a:ext cx="1600408" cy="1563189"/>
          </a:xfrm>
          <a:prstGeom prst="rect">
            <a:avLst/>
          </a:prstGeom>
          <a:ln>
            <a:solidFill>
              <a:schemeClr val="tx1"/>
            </a:solidFill>
          </a:ln>
        </p:spPr>
      </p:pic>
      <p:sp>
        <p:nvSpPr>
          <p:cNvPr id="22" name="右箭头 12">
            <a:extLst>
              <a:ext uri="{FF2B5EF4-FFF2-40B4-BE49-F238E27FC236}">
                <a16:creationId xmlns:a16="http://schemas.microsoft.com/office/drawing/2014/main" id="{CD6EFED5-8E6F-CFD2-6F2E-CC8FAA424DD2}"/>
              </a:ext>
            </a:extLst>
          </p:cNvPr>
          <p:cNvSpPr/>
          <p:nvPr/>
        </p:nvSpPr>
        <p:spPr>
          <a:xfrm>
            <a:off x="3713604" y="2245675"/>
            <a:ext cx="541208" cy="29980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3" name="右箭头 14">
            <a:extLst>
              <a:ext uri="{FF2B5EF4-FFF2-40B4-BE49-F238E27FC236}">
                <a16:creationId xmlns:a16="http://schemas.microsoft.com/office/drawing/2014/main" id="{AF16D833-4970-E3FA-04C3-712E59CAAB2A}"/>
              </a:ext>
            </a:extLst>
          </p:cNvPr>
          <p:cNvSpPr/>
          <p:nvPr/>
        </p:nvSpPr>
        <p:spPr>
          <a:xfrm>
            <a:off x="6528112" y="2264178"/>
            <a:ext cx="541208" cy="29980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4" name="右箭头 15">
            <a:extLst>
              <a:ext uri="{FF2B5EF4-FFF2-40B4-BE49-F238E27FC236}">
                <a16:creationId xmlns:a16="http://schemas.microsoft.com/office/drawing/2014/main" id="{A69EE6E0-E765-26D0-5145-152AD1F03903}"/>
              </a:ext>
            </a:extLst>
          </p:cNvPr>
          <p:cNvSpPr/>
          <p:nvPr/>
        </p:nvSpPr>
        <p:spPr>
          <a:xfrm>
            <a:off x="9535721" y="2245674"/>
            <a:ext cx="541208" cy="299803"/>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endParaRPr kumimoji="1" lang="zh-CN" altLang="en-US">
              <a:latin typeface="Microsoft YaHei" panose="020B0503020204020204" pitchFamily="34" charset="-122"/>
              <a:ea typeface="Microsoft YaHei" panose="020B0503020204020204" pitchFamily="34" charset="-122"/>
            </a:endParaRPr>
          </a:p>
        </p:txBody>
      </p:sp>
      <p:sp>
        <p:nvSpPr>
          <p:cNvPr id="25" name="文本框 24">
            <a:extLst>
              <a:ext uri="{FF2B5EF4-FFF2-40B4-BE49-F238E27FC236}">
                <a16:creationId xmlns:a16="http://schemas.microsoft.com/office/drawing/2014/main" id="{EA1DA1F0-5404-6EF0-A250-C3203B24C914}"/>
              </a:ext>
            </a:extLst>
          </p:cNvPr>
          <p:cNvSpPr txBox="1"/>
          <p:nvPr/>
        </p:nvSpPr>
        <p:spPr>
          <a:xfrm>
            <a:off x="1413357" y="3212282"/>
            <a:ext cx="1107996"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多方数据</a:t>
            </a:r>
          </a:p>
        </p:txBody>
      </p:sp>
      <p:sp>
        <p:nvSpPr>
          <p:cNvPr id="26" name="文本框 25">
            <a:extLst>
              <a:ext uri="{FF2B5EF4-FFF2-40B4-BE49-F238E27FC236}">
                <a16:creationId xmlns:a16="http://schemas.microsoft.com/office/drawing/2014/main" id="{89159243-46A6-4510-4F0B-DD68133F3956}"/>
              </a:ext>
            </a:extLst>
          </p:cNvPr>
          <p:cNvSpPr txBox="1"/>
          <p:nvPr/>
        </p:nvSpPr>
        <p:spPr>
          <a:xfrm>
            <a:off x="4837465" y="3212282"/>
            <a:ext cx="1107996"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数据中台</a:t>
            </a:r>
          </a:p>
        </p:txBody>
      </p:sp>
      <p:sp>
        <p:nvSpPr>
          <p:cNvPr id="27" name="文本框 26">
            <a:extLst>
              <a:ext uri="{FF2B5EF4-FFF2-40B4-BE49-F238E27FC236}">
                <a16:creationId xmlns:a16="http://schemas.microsoft.com/office/drawing/2014/main" id="{BB6C006E-23B7-644E-65D7-8D275FFF83DC}"/>
              </a:ext>
            </a:extLst>
          </p:cNvPr>
          <p:cNvSpPr txBox="1"/>
          <p:nvPr/>
        </p:nvSpPr>
        <p:spPr>
          <a:xfrm>
            <a:off x="7440150" y="3212282"/>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数据统计和建模</a:t>
            </a:r>
          </a:p>
        </p:txBody>
      </p:sp>
      <p:sp>
        <p:nvSpPr>
          <p:cNvPr id="28" name="文本框 27">
            <a:extLst>
              <a:ext uri="{FF2B5EF4-FFF2-40B4-BE49-F238E27FC236}">
                <a16:creationId xmlns:a16="http://schemas.microsoft.com/office/drawing/2014/main" id="{2E1F4D33-5C3F-4898-B6BF-8F7343C2CC57}"/>
              </a:ext>
            </a:extLst>
          </p:cNvPr>
          <p:cNvSpPr txBox="1"/>
          <p:nvPr/>
        </p:nvSpPr>
        <p:spPr>
          <a:xfrm>
            <a:off x="10015777" y="3212282"/>
            <a:ext cx="1800493" cy="369332"/>
          </a:xfrm>
          <a:prstGeom prst="rect">
            <a:avLst/>
          </a:prstGeom>
          <a:noFill/>
        </p:spPr>
        <p:txBody>
          <a:bodyPr wrap="none" rtlCol="0">
            <a:spAutoFit/>
          </a:bodyPr>
          <a:lstStyle/>
          <a:p>
            <a:r>
              <a:rPr kumimoji="1" lang="zh-CN" altLang="en-US" dirty="0">
                <a:latin typeface="Microsoft YaHei" panose="020B0503020204020204" pitchFamily="34" charset="-122"/>
                <a:ea typeface="Microsoft YaHei" panose="020B0503020204020204" pitchFamily="34" charset="-122"/>
              </a:rPr>
              <a:t>分析与预测服务</a:t>
            </a:r>
          </a:p>
        </p:txBody>
      </p:sp>
      <p:sp>
        <p:nvSpPr>
          <p:cNvPr id="31" name="矩形 30">
            <a:extLst>
              <a:ext uri="{FF2B5EF4-FFF2-40B4-BE49-F238E27FC236}">
                <a16:creationId xmlns:a16="http://schemas.microsoft.com/office/drawing/2014/main" id="{6C4A306D-0C3D-3C22-E399-F57219865EDD}"/>
              </a:ext>
            </a:extLst>
          </p:cNvPr>
          <p:cNvSpPr/>
          <p:nvPr/>
        </p:nvSpPr>
        <p:spPr>
          <a:xfrm>
            <a:off x="700789" y="4613156"/>
            <a:ext cx="4770623" cy="420564"/>
          </a:xfrm>
          <a:prstGeom prst="rect">
            <a:avLst/>
          </a:prstGeom>
          <a:solidFill>
            <a:srgbClr val="65B4ED"/>
          </a:solidFill>
          <a:ln w="28575">
            <a:solidFill>
              <a:srgbClr val="DCE7F3"/>
            </a:solidFill>
          </a:ln>
        </p:spPr>
        <p:style>
          <a:lnRef idx="1">
            <a:schemeClr val="accent6"/>
          </a:lnRef>
          <a:fillRef idx="2">
            <a:schemeClr val="accent6"/>
          </a:fillRef>
          <a:effectRef idx="1">
            <a:schemeClr val="accent6"/>
          </a:effectRef>
          <a:fontRef idx="minor">
            <a:schemeClr val="dk1"/>
          </a:fontRef>
        </p:style>
        <p:txBody>
          <a:bodyPr wrap="square">
            <a:spAutoFit/>
          </a:bodyPr>
          <a:lstStyle/>
          <a:p>
            <a:pPr marL="285744" indent="-285744">
              <a:spcBef>
                <a:spcPts val="600"/>
              </a:spcBef>
              <a:spcAft>
                <a:spcPts val="600"/>
              </a:spcAft>
              <a:buFont typeface="Arial" panose="020B0604020202020204" pitchFamily="34" charset="0"/>
              <a:buChar char="•"/>
            </a:pPr>
            <a:r>
              <a:rPr lang="zh-CN" altLang="en-US" sz="2133" b="1" dirty="0">
                <a:solidFill>
                  <a:schemeClr val="bg1"/>
                </a:solidFill>
                <a:latin typeface="Microsoft YaHei" panose="020B0503020204020204" pitchFamily="34" charset="-122"/>
                <a:ea typeface="Microsoft YaHei" panose="020B0503020204020204" pitchFamily="34" charset="-122"/>
              </a:rPr>
              <a:t>数据买卖，高风险、无隐私保护</a:t>
            </a:r>
            <a:endParaRPr lang="en-US" altLang="zh-CN" sz="2133" b="1" dirty="0">
              <a:solidFill>
                <a:schemeClr val="bg1"/>
              </a:solidFill>
              <a:latin typeface="Microsoft YaHei" panose="020B0503020204020204" pitchFamily="34" charset="-122"/>
              <a:ea typeface="Microsoft YaHei" panose="020B0503020204020204" pitchFamily="34" charset="-122"/>
            </a:endParaRPr>
          </a:p>
        </p:txBody>
      </p:sp>
      <p:sp>
        <p:nvSpPr>
          <p:cNvPr id="32" name="矩形 31">
            <a:extLst>
              <a:ext uri="{FF2B5EF4-FFF2-40B4-BE49-F238E27FC236}">
                <a16:creationId xmlns:a16="http://schemas.microsoft.com/office/drawing/2014/main" id="{04349CF3-F3D2-29A7-6633-1E70877E4832}"/>
              </a:ext>
            </a:extLst>
          </p:cNvPr>
          <p:cNvSpPr/>
          <p:nvPr/>
        </p:nvSpPr>
        <p:spPr>
          <a:xfrm>
            <a:off x="700787" y="3811783"/>
            <a:ext cx="4764071" cy="420564"/>
          </a:xfrm>
          <a:prstGeom prst="rect">
            <a:avLst/>
          </a:prstGeom>
          <a:solidFill>
            <a:srgbClr val="65B4ED"/>
          </a:solidFill>
          <a:ln w="28575">
            <a:solidFill>
              <a:srgbClr val="DCE7F3"/>
            </a:solidFill>
          </a:ln>
        </p:spPr>
        <p:style>
          <a:lnRef idx="1">
            <a:schemeClr val="accent6"/>
          </a:lnRef>
          <a:fillRef idx="2">
            <a:schemeClr val="accent6"/>
          </a:fillRef>
          <a:effectRef idx="1">
            <a:schemeClr val="accent6"/>
          </a:effectRef>
          <a:fontRef idx="minor">
            <a:schemeClr val="dk1"/>
          </a:fontRef>
        </p:style>
        <p:txBody>
          <a:bodyPr wrap="square">
            <a:spAutoFit/>
          </a:bodyPr>
          <a:lstStyle/>
          <a:p>
            <a:pPr marL="285744" indent="-285744">
              <a:spcBef>
                <a:spcPts val="600"/>
              </a:spcBef>
              <a:spcAft>
                <a:spcPts val="600"/>
              </a:spcAft>
              <a:buFont typeface="Arial" panose="020B0604020202020204" pitchFamily="34" charset="0"/>
              <a:buChar char="•"/>
            </a:pPr>
            <a:r>
              <a:rPr lang="zh-CN" altLang="en-US" sz="2133" b="1" dirty="0">
                <a:solidFill>
                  <a:schemeClr val="bg1"/>
                </a:solidFill>
                <a:latin typeface="Microsoft YaHei" panose="020B0503020204020204" pitchFamily="34" charset="-122"/>
                <a:ea typeface="Microsoft YaHei" panose="020B0503020204020204" pitchFamily="34" charset="-122"/>
              </a:rPr>
              <a:t>审批周期冗长、流程繁琐</a:t>
            </a:r>
          </a:p>
        </p:txBody>
      </p:sp>
      <p:sp>
        <p:nvSpPr>
          <p:cNvPr id="33" name="矩形 32">
            <a:extLst>
              <a:ext uri="{FF2B5EF4-FFF2-40B4-BE49-F238E27FC236}">
                <a16:creationId xmlns:a16="http://schemas.microsoft.com/office/drawing/2014/main" id="{C6B7431B-E4CC-7B89-477F-4CC99B672772}"/>
              </a:ext>
            </a:extLst>
          </p:cNvPr>
          <p:cNvSpPr/>
          <p:nvPr/>
        </p:nvSpPr>
        <p:spPr>
          <a:xfrm>
            <a:off x="6581722" y="4613156"/>
            <a:ext cx="5053815" cy="420564"/>
          </a:xfrm>
          <a:prstGeom prst="rect">
            <a:avLst/>
          </a:prstGeom>
          <a:solidFill>
            <a:srgbClr val="65B4ED"/>
          </a:solidFill>
          <a:ln w="28575">
            <a:solidFill>
              <a:srgbClr val="DCE7F3"/>
            </a:solidFill>
          </a:ln>
        </p:spPr>
        <p:style>
          <a:lnRef idx="1">
            <a:schemeClr val="accent6"/>
          </a:lnRef>
          <a:fillRef idx="2">
            <a:schemeClr val="accent6"/>
          </a:fillRef>
          <a:effectRef idx="1">
            <a:schemeClr val="accent6"/>
          </a:effectRef>
          <a:fontRef idx="minor">
            <a:schemeClr val="dk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44" indent="-285744">
              <a:spcBef>
                <a:spcPts val="600"/>
              </a:spcBef>
              <a:spcAft>
                <a:spcPts val="600"/>
              </a:spcAft>
              <a:buFont typeface="Arial" panose="020B0604020202020204" pitchFamily="34" charset="0"/>
              <a:buChar char="•"/>
            </a:pPr>
            <a:r>
              <a:rPr lang="zh-CN" altLang="en-US" sz="2133" b="1" dirty="0">
                <a:solidFill>
                  <a:schemeClr val="bg1"/>
                </a:solidFill>
                <a:latin typeface="Microsoft YaHei" panose="020B0503020204020204" pitchFamily="34" charset="-122"/>
                <a:ea typeface="Microsoft YaHei" panose="020B0503020204020204" pitchFamily="34" charset="-122"/>
              </a:rPr>
              <a:t>仅建模效果融合，非数据合作  </a:t>
            </a:r>
          </a:p>
        </p:txBody>
      </p:sp>
      <p:sp>
        <p:nvSpPr>
          <p:cNvPr id="34" name="矩形 33">
            <a:extLst>
              <a:ext uri="{FF2B5EF4-FFF2-40B4-BE49-F238E27FC236}">
                <a16:creationId xmlns:a16="http://schemas.microsoft.com/office/drawing/2014/main" id="{110787E7-84D2-0819-D7F4-332466BE2B9A}"/>
              </a:ext>
            </a:extLst>
          </p:cNvPr>
          <p:cNvSpPr/>
          <p:nvPr/>
        </p:nvSpPr>
        <p:spPr>
          <a:xfrm>
            <a:off x="6581722" y="3811783"/>
            <a:ext cx="5053815" cy="420564"/>
          </a:xfrm>
          <a:prstGeom prst="rect">
            <a:avLst/>
          </a:prstGeom>
          <a:solidFill>
            <a:srgbClr val="65B4ED"/>
          </a:solidFill>
          <a:ln w="28575">
            <a:solidFill>
              <a:srgbClr val="DCE7F3"/>
            </a:solidFill>
          </a:ln>
        </p:spPr>
        <p:style>
          <a:lnRef idx="1">
            <a:schemeClr val="accent6"/>
          </a:lnRef>
          <a:fillRef idx="2">
            <a:schemeClr val="accent6"/>
          </a:fillRef>
          <a:effectRef idx="1">
            <a:schemeClr val="accent6"/>
          </a:effectRef>
          <a:fontRef idx="minor">
            <a:schemeClr val="dk1"/>
          </a:fontRef>
        </p:style>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85744" indent="-285744">
              <a:spcBef>
                <a:spcPts val="600"/>
              </a:spcBef>
              <a:spcAft>
                <a:spcPts val="600"/>
              </a:spcAft>
              <a:buFont typeface="Arial" panose="020B0604020202020204" pitchFamily="34" charset="0"/>
              <a:buChar char="•"/>
            </a:pPr>
            <a:r>
              <a:rPr lang="zh-CN" altLang="en-US" sz="2133" b="1" dirty="0">
                <a:solidFill>
                  <a:schemeClr val="bg1"/>
                </a:solidFill>
                <a:latin typeface="Microsoft YaHei" panose="020B0503020204020204" pitchFamily="34" charset="-122"/>
                <a:ea typeface="Microsoft YaHei" panose="020B0503020204020204" pitchFamily="34" charset="-122"/>
              </a:rPr>
              <a:t>边缘样本或脱敏样本，建模效果差 </a:t>
            </a:r>
          </a:p>
        </p:txBody>
      </p:sp>
      <p:sp>
        <p:nvSpPr>
          <p:cNvPr id="35" name="矩形: 圆角 8">
            <a:extLst>
              <a:ext uri="{FF2B5EF4-FFF2-40B4-BE49-F238E27FC236}">
                <a16:creationId xmlns:a16="http://schemas.microsoft.com/office/drawing/2014/main" id="{B2EA8B89-5680-051A-B22E-8F4E0ABA5E64}"/>
              </a:ext>
            </a:extLst>
          </p:cNvPr>
          <p:cNvSpPr/>
          <p:nvPr/>
        </p:nvSpPr>
        <p:spPr>
          <a:xfrm>
            <a:off x="306119" y="962399"/>
            <a:ext cx="11425269" cy="470696"/>
          </a:xfrm>
          <a:prstGeom prst="roundRect">
            <a:avLst>
              <a:gd name="adj" fmla="val 4121"/>
            </a:avLst>
          </a:prstGeom>
          <a:solidFill>
            <a:schemeClr val="bg1"/>
          </a:solidFill>
          <a:ln w="6350">
            <a:solidFill>
              <a:srgbClr val="0070C0"/>
            </a:solidFill>
            <a:prstDash val="sysDot"/>
          </a:ln>
          <a:effectLst>
            <a:outerShdw blurRad="50800" dist="38100" dir="2700000" algn="tl" rotWithShape="0">
              <a:prstClr val="black">
                <a:alpha val="12000"/>
              </a:prstClr>
            </a:outerShdw>
          </a:effectLst>
          <a:scene3d>
            <a:camera prst="orthographicFront"/>
            <a:lightRig rig="threePt" dir="t"/>
          </a:scene3d>
          <a:sp3d>
            <a:bevelT w="12700" h="127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rgbClr val="002060"/>
                </a:solidFill>
                <a:latin typeface="微软雅黑" panose="020B0503020204020204" pitchFamily="34" charset="-122"/>
                <a:ea typeface="微软雅黑" panose="020B0503020204020204" pitchFamily="34" charset="-122"/>
                <a:sym typeface="+mn-ea"/>
              </a:rPr>
              <a:t>数据安全合规风险与用户隐私需求导致</a:t>
            </a:r>
            <a:r>
              <a:rPr lang="zh-CN" altLang="en-US" sz="2400" b="1" dirty="0">
                <a:solidFill>
                  <a:srgbClr val="C00000"/>
                </a:solidFill>
                <a:latin typeface="微软雅黑" panose="020B0503020204020204" pitchFamily="34" charset="-122"/>
                <a:ea typeface="微软雅黑" panose="020B0503020204020204" pitchFamily="34" charset="-122"/>
                <a:sym typeface="+mn-ea"/>
              </a:rPr>
              <a:t>传统数据集中在一起的合作方式受阻</a:t>
            </a:r>
          </a:p>
        </p:txBody>
      </p:sp>
    </p:spTree>
    <p:extLst>
      <p:ext uri="{BB962C8B-B14F-4D97-AF65-F5344CB8AC3E}">
        <p14:creationId xmlns:p14="http://schemas.microsoft.com/office/powerpoint/2010/main" val="7407600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43A2FB9C-77CC-4E21-B563-22A0C734729D}"/>
              </a:ext>
            </a:extLst>
          </p:cNvPr>
          <p:cNvSpPr/>
          <p:nvPr/>
        </p:nvSpPr>
        <p:spPr>
          <a:xfrm>
            <a:off x="344314" y="161461"/>
            <a:ext cx="7113852" cy="584775"/>
          </a:xfrm>
          <a:prstGeom prst="rect">
            <a:avLst/>
          </a:prstGeom>
        </p:spPr>
        <p:txBody>
          <a:bodyPr wrap="square">
            <a:spAutoFit/>
          </a:bodyPr>
          <a:lstStyle/>
          <a:p>
            <a:pPr defTabSz="712788"/>
            <a:r>
              <a:rPr lang="zh-CN" altLang="en-US" sz="3200" b="1" spc="300" dirty="0">
                <a:solidFill>
                  <a:srgbClr val="004299"/>
                </a:solidFill>
                <a:cs typeface="+mn-ea"/>
                <a:sym typeface="+mn-lt"/>
              </a:rPr>
              <a:t>隐私计算技术</a:t>
            </a:r>
            <a:endParaRPr lang="en-US" altLang="zh-CN" sz="3200" b="1" spc="300" dirty="0">
              <a:solidFill>
                <a:srgbClr val="004299"/>
              </a:solidFill>
              <a:cs typeface="+mn-ea"/>
              <a:sym typeface="+mn-lt"/>
            </a:endParaRPr>
          </a:p>
        </p:txBody>
      </p:sp>
      <p:graphicFrame>
        <p:nvGraphicFramePr>
          <p:cNvPr id="4" name="表格 4">
            <a:extLst>
              <a:ext uri="{FF2B5EF4-FFF2-40B4-BE49-F238E27FC236}">
                <a16:creationId xmlns:a16="http://schemas.microsoft.com/office/drawing/2014/main" id="{BA27EE5F-0F43-0142-92D1-6C203C1D44F1}"/>
              </a:ext>
            </a:extLst>
          </p:cNvPr>
          <p:cNvGraphicFramePr>
            <a:graphicFrameLocks noGrp="1"/>
          </p:cNvGraphicFramePr>
          <p:nvPr/>
        </p:nvGraphicFramePr>
        <p:xfrm>
          <a:off x="421993" y="1019330"/>
          <a:ext cx="11382079" cy="5391026"/>
        </p:xfrm>
        <a:graphic>
          <a:graphicData uri="http://schemas.openxmlformats.org/drawingml/2006/table">
            <a:tbl>
              <a:tblPr firstRow="1" bandRow="1">
                <a:tableStyleId>{5C22544A-7EE6-4342-B048-85BDC9FD1C3A}</a:tableStyleId>
              </a:tblPr>
              <a:tblGrid>
                <a:gridCol w="2408920">
                  <a:extLst>
                    <a:ext uri="{9D8B030D-6E8A-4147-A177-3AD203B41FA5}">
                      <a16:colId xmlns:a16="http://schemas.microsoft.com/office/drawing/2014/main" val="1609334612"/>
                    </a:ext>
                  </a:extLst>
                </a:gridCol>
                <a:gridCol w="1074847">
                  <a:extLst>
                    <a:ext uri="{9D8B030D-6E8A-4147-A177-3AD203B41FA5}">
                      <a16:colId xmlns:a16="http://schemas.microsoft.com/office/drawing/2014/main" val="3288354050"/>
                    </a:ext>
                  </a:extLst>
                </a:gridCol>
                <a:gridCol w="1002385">
                  <a:extLst>
                    <a:ext uri="{9D8B030D-6E8A-4147-A177-3AD203B41FA5}">
                      <a16:colId xmlns:a16="http://schemas.microsoft.com/office/drawing/2014/main" val="2462377408"/>
                    </a:ext>
                  </a:extLst>
                </a:gridCol>
                <a:gridCol w="1111078">
                  <a:extLst>
                    <a:ext uri="{9D8B030D-6E8A-4147-A177-3AD203B41FA5}">
                      <a16:colId xmlns:a16="http://schemas.microsoft.com/office/drawing/2014/main" val="2301664295"/>
                    </a:ext>
                  </a:extLst>
                </a:gridCol>
                <a:gridCol w="1243923">
                  <a:extLst>
                    <a:ext uri="{9D8B030D-6E8A-4147-A177-3AD203B41FA5}">
                      <a16:colId xmlns:a16="http://schemas.microsoft.com/office/drawing/2014/main" val="3099546887"/>
                    </a:ext>
                  </a:extLst>
                </a:gridCol>
                <a:gridCol w="4540926">
                  <a:extLst>
                    <a:ext uri="{9D8B030D-6E8A-4147-A177-3AD203B41FA5}">
                      <a16:colId xmlns:a16="http://schemas.microsoft.com/office/drawing/2014/main" val="284368649"/>
                    </a:ext>
                  </a:extLst>
                </a:gridCol>
              </a:tblGrid>
              <a:tr h="764499">
                <a:tc>
                  <a:txBody>
                    <a:bodyPr/>
                    <a:lstStyle/>
                    <a:p>
                      <a:pPr algn="ctr"/>
                      <a:r>
                        <a:rPr lang="zh-CN" altLang="en-US" sz="2000" b="0" dirty="0">
                          <a:latin typeface="Microsoft YaHei" panose="020B0503020204020204" pitchFamily="34" charset="-122"/>
                          <a:ea typeface="Microsoft YaHei" panose="020B0503020204020204" pitchFamily="34" charset="-122"/>
                        </a:rPr>
                        <a:t>技术</a:t>
                      </a:r>
                    </a:p>
                  </a:txBody>
                  <a:tcPr anchor="ctr"/>
                </a:tc>
                <a:tc>
                  <a:txBody>
                    <a:bodyPr/>
                    <a:lstStyle/>
                    <a:p>
                      <a:pPr algn="ctr"/>
                      <a:r>
                        <a:rPr lang="zh-CN" altLang="en-US" sz="2000" b="0" dirty="0">
                          <a:latin typeface="Microsoft YaHei" panose="020B0503020204020204" pitchFamily="34" charset="-122"/>
                          <a:ea typeface="Microsoft YaHei" panose="020B0503020204020204" pitchFamily="34" charset="-122"/>
                        </a:rPr>
                        <a:t>性能</a:t>
                      </a:r>
                    </a:p>
                  </a:txBody>
                  <a:tcPr anchor="ctr"/>
                </a:tc>
                <a:tc>
                  <a:txBody>
                    <a:bodyPr/>
                    <a:lstStyle/>
                    <a:p>
                      <a:pPr algn="ctr"/>
                      <a:r>
                        <a:rPr lang="zh-CN" altLang="en-US" sz="2000" b="0" dirty="0">
                          <a:latin typeface="Microsoft YaHei" panose="020B0503020204020204" pitchFamily="34" charset="-122"/>
                          <a:ea typeface="Microsoft YaHei" panose="020B0503020204020204" pitchFamily="34" charset="-122"/>
                        </a:rPr>
                        <a:t>通用性</a:t>
                      </a:r>
                    </a:p>
                  </a:txBody>
                  <a:tcPr anchor="ctr"/>
                </a:tc>
                <a:tc>
                  <a:txBody>
                    <a:bodyPr/>
                    <a:lstStyle/>
                    <a:p>
                      <a:pPr algn="ctr"/>
                      <a:r>
                        <a:rPr lang="zh-CN" altLang="en-US" sz="2000" b="0" dirty="0">
                          <a:latin typeface="Microsoft YaHei" panose="020B0503020204020204" pitchFamily="34" charset="-122"/>
                          <a:ea typeface="Microsoft YaHei" panose="020B0503020204020204" pitchFamily="34" charset="-122"/>
                        </a:rPr>
                        <a:t>安全性</a:t>
                      </a:r>
                    </a:p>
                  </a:txBody>
                  <a:tcPr anchor="ctr"/>
                </a:tc>
                <a:tc>
                  <a:txBody>
                    <a:bodyPr/>
                    <a:lstStyle/>
                    <a:p>
                      <a:pPr algn="ctr"/>
                      <a:r>
                        <a:rPr lang="zh-CN" altLang="en-US" sz="2000" b="0" dirty="0">
                          <a:latin typeface="Microsoft YaHei" panose="020B0503020204020204" pitchFamily="34" charset="-122"/>
                          <a:ea typeface="Microsoft YaHei" panose="020B0503020204020204" pitchFamily="34" charset="-122"/>
                        </a:rPr>
                        <a:t>可信第三方</a:t>
                      </a:r>
                    </a:p>
                  </a:txBody>
                  <a:tcPr anchor="ctr"/>
                </a:tc>
                <a:tc>
                  <a:txBody>
                    <a:bodyPr/>
                    <a:lstStyle/>
                    <a:p>
                      <a:pPr algn="ctr"/>
                      <a:r>
                        <a:rPr lang="zh-CN" altLang="en-US" sz="2000" b="0" dirty="0">
                          <a:latin typeface="Microsoft YaHei" panose="020B0503020204020204" pitchFamily="34" charset="-122"/>
                          <a:ea typeface="Microsoft YaHei" panose="020B0503020204020204" pitchFamily="34" charset="-122"/>
                        </a:rPr>
                        <a:t>整体描述</a:t>
                      </a:r>
                    </a:p>
                  </a:txBody>
                  <a:tcPr anchor="ctr"/>
                </a:tc>
                <a:extLst>
                  <a:ext uri="{0D108BD9-81ED-4DB2-BD59-A6C34878D82A}">
                    <a16:rowId xmlns:a16="http://schemas.microsoft.com/office/drawing/2014/main" val="1665784515"/>
                  </a:ext>
                </a:extLst>
              </a:tr>
              <a:tr h="78275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effectLst/>
                          <a:latin typeface="Microsoft YaHei" panose="020B0503020204020204" pitchFamily="34" charset="-122"/>
                          <a:ea typeface="Microsoft YaHei" panose="020B0503020204020204" pitchFamily="34" charset="-122"/>
                        </a:rPr>
                        <a:t>联邦学习（</a:t>
                      </a:r>
                      <a:r>
                        <a:rPr lang="en-US" altLang="zh-CN" sz="2000" b="1" dirty="0">
                          <a:effectLst/>
                          <a:latin typeface="Microsoft YaHei" panose="020B0503020204020204" pitchFamily="34" charset="-122"/>
                          <a:ea typeface="Microsoft YaHei" panose="020B0503020204020204" pitchFamily="34" charset="-122"/>
                        </a:rPr>
                        <a:t>FL</a:t>
                      </a:r>
                      <a:r>
                        <a:rPr lang="zh-CN" altLang="en-US" sz="2000" b="1" dirty="0">
                          <a:effectLst/>
                          <a:latin typeface="Microsoft YaHei" panose="020B0503020204020204" pitchFamily="34" charset="-122"/>
                          <a:ea typeface="Microsoft YaHei" panose="020B0503020204020204" pitchFamily="34" charset="-122"/>
                        </a:rPr>
                        <a:t>）</a:t>
                      </a:r>
                      <a:endParaRPr lang="en-US" altLang="zh-CN" sz="2000" b="1" dirty="0">
                        <a:effectLst/>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2000" b="1" dirty="0">
                          <a:latin typeface="Microsoft YaHei" panose="020B0503020204020204" pitchFamily="34" charset="-122"/>
                          <a:ea typeface="Microsoft YaHei" panose="020B0503020204020204" pitchFamily="34" charset="-122"/>
                        </a:rPr>
                        <a:t>中</a:t>
                      </a:r>
                    </a:p>
                  </a:txBody>
                  <a:tcPr anchor="ctr"/>
                </a:tc>
                <a:tc>
                  <a:txBody>
                    <a:bodyPr/>
                    <a:lstStyle/>
                    <a:p>
                      <a:pPr algn="ctr"/>
                      <a:r>
                        <a:rPr lang="zh-CN" altLang="en-US" sz="2000" b="1" dirty="0">
                          <a:latin typeface="Microsoft YaHei" panose="020B0503020204020204" pitchFamily="34" charset="-122"/>
                          <a:ea typeface="Microsoft YaHei" panose="020B0503020204020204" pitchFamily="34" charset="-122"/>
                        </a:rPr>
                        <a:t>中</a:t>
                      </a:r>
                    </a:p>
                  </a:txBody>
                  <a:tcPr anchor="ctr"/>
                </a:tc>
                <a:tc>
                  <a:txBody>
                    <a:bodyPr/>
                    <a:lstStyle/>
                    <a:p>
                      <a:pPr algn="ctr"/>
                      <a:r>
                        <a:rPr lang="zh-CN" altLang="en-US" sz="2000" b="1" dirty="0">
                          <a:latin typeface="Microsoft YaHei" panose="020B0503020204020204" pitchFamily="34" charset="-122"/>
                          <a:ea typeface="Microsoft YaHei" panose="020B0503020204020204" pitchFamily="34" charset="-122"/>
                        </a:rPr>
                        <a:t>中</a:t>
                      </a:r>
                    </a:p>
                  </a:txBody>
                  <a:tcPr anchor="ctr"/>
                </a:tc>
                <a:tc>
                  <a:txBody>
                    <a:bodyPr/>
                    <a:lstStyle/>
                    <a:p>
                      <a:pPr algn="ctr"/>
                      <a:r>
                        <a:rPr lang="zh-CN" altLang="en-US" sz="2000" b="1" dirty="0">
                          <a:latin typeface="Microsoft YaHei" panose="020B0503020204020204" pitchFamily="34" charset="-122"/>
                          <a:ea typeface="Microsoft YaHei" panose="020B0503020204020204" pitchFamily="34" charset="-122"/>
                        </a:rPr>
                        <a:t>均可</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effectLst/>
                          <a:latin typeface="+mn-lt"/>
                          <a:ea typeface="+mn-ea"/>
                          <a:cs typeface="+mn-cs"/>
                        </a:rPr>
                        <a:t>综合运用 </a:t>
                      </a:r>
                      <a:r>
                        <a:rPr lang="en-US" altLang="zh-CN" sz="1800" kern="1200" dirty="0">
                          <a:solidFill>
                            <a:schemeClr val="dk1"/>
                          </a:solidFill>
                          <a:effectLst/>
                          <a:latin typeface="+mn-lt"/>
                          <a:ea typeface="+mn-ea"/>
                          <a:cs typeface="+mn-cs"/>
                        </a:rPr>
                        <a:t>MPC</a:t>
                      </a:r>
                      <a:r>
                        <a:rPr lang="zh-CN" altLang="en-US"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DP</a:t>
                      </a:r>
                      <a:r>
                        <a:rPr lang="zh-CN" altLang="en-US" sz="1800" kern="1200" dirty="0">
                          <a:solidFill>
                            <a:schemeClr val="dk1"/>
                          </a:solidFill>
                          <a:effectLst/>
                          <a:latin typeface="+mn-lt"/>
                          <a:ea typeface="+mn-ea"/>
                          <a:cs typeface="+mn-cs"/>
                        </a:rPr>
                        <a:t>、</a:t>
                      </a:r>
                      <a:r>
                        <a:rPr lang="en-US" altLang="zh-CN" sz="1800" kern="1200" dirty="0">
                          <a:solidFill>
                            <a:schemeClr val="dk1"/>
                          </a:solidFill>
                          <a:effectLst/>
                          <a:latin typeface="+mn-lt"/>
                          <a:ea typeface="+mn-ea"/>
                          <a:cs typeface="+mn-cs"/>
                        </a:rPr>
                        <a:t>HE </a:t>
                      </a:r>
                      <a:r>
                        <a:rPr lang="zh-CN" altLang="en-US" sz="1800" kern="1200" dirty="0">
                          <a:solidFill>
                            <a:schemeClr val="dk1"/>
                          </a:solidFill>
                          <a:effectLst/>
                          <a:latin typeface="+mn-lt"/>
                          <a:ea typeface="+mn-ea"/>
                          <a:cs typeface="+mn-cs"/>
                        </a:rPr>
                        <a:t>方法，主要用于模型训练和预测</a:t>
                      </a:r>
                    </a:p>
                  </a:txBody>
                  <a:tcPr anchor="ctr"/>
                </a:tc>
                <a:extLst>
                  <a:ext uri="{0D108BD9-81ED-4DB2-BD59-A6C34878D82A}">
                    <a16:rowId xmlns:a16="http://schemas.microsoft.com/office/drawing/2014/main" val="1631886297"/>
                  </a:ext>
                </a:extLst>
              </a:tr>
              <a:tr h="634422">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dirty="0">
                          <a:latin typeface="Microsoft YaHei" panose="020B0503020204020204" pitchFamily="34" charset="-122"/>
                          <a:ea typeface="Microsoft YaHei" panose="020B0503020204020204" pitchFamily="34" charset="-122"/>
                        </a:rPr>
                        <a:t>多方安全计算（</a:t>
                      </a:r>
                      <a:r>
                        <a:rPr lang="en-US" altLang="zh-CN" sz="2000" b="1" dirty="0">
                          <a:latin typeface="Microsoft YaHei" panose="020B0503020204020204" pitchFamily="34" charset="-122"/>
                          <a:ea typeface="Microsoft YaHei" panose="020B0503020204020204" pitchFamily="34" charset="-122"/>
                        </a:rPr>
                        <a:t>MPC</a:t>
                      </a:r>
                      <a:r>
                        <a:rPr lang="zh-CN" altLang="en-US" sz="2000" b="1" dirty="0">
                          <a:latin typeface="Microsoft YaHei" panose="020B0503020204020204" pitchFamily="34" charset="-122"/>
                          <a:ea typeface="Microsoft YaHei" panose="020B0503020204020204" pitchFamily="34" charset="-122"/>
                        </a:rPr>
                        <a:t>）</a:t>
                      </a:r>
                      <a:endParaRPr lang="en-US" altLang="zh-CN" sz="2000" b="1" dirty="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2000" b="1" dirty="0">
                          <a:latin typeface="Microsoft YaHei" panose="020B0503020204020204" pitchFamily="34" charset="-122"/>
                          <a:ea typeface="Microsoft YaHei" panose="020B0503020204020204" pitchFamily="34" charset="-122"/>
                        </a:rPr>
                        <a:t>低</a:t>
                      </a:r>
                      <a:r>
                        <a:rPr lang="en-US" altLang="zh-CN"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中</a:t>
                      </a:r>
                    </a:p>
                  </a:txBody>
                  <a:tcPr anchor="ctr"/>
                </a:tc>
                <a:tc>
                  <a:txBody>
                    <a:bodyPr/>
                    <a:lstStyle/>
                    <a:p>
                      <a:pPr algn="ctr"/>
                      <a:r>
                        <a:rPr lang="zh-CN" altLang="en-US" sz="2000" b="1" dirty="0">
                          <a:latin typeface="Microsoft YaHei" panose="020B0503020204020204" pitchFamily="34" charset="-122"/>
                          <a:ea typeface="Microsoft YaHei" panose="020B0503020204020204" pitchFamily="34" charset="-122"/>
                        </a:rPr>
                        <a:t>高</a:t>
                      </a:r>
                    </a:p>
                  </a:txBody>
                  <a:tcPr anchor="ctr"/>
                </a:tc>
                <a:tc>
                  <a:txBody>
                    <a:bodyPr/>
                    <a:lstStyle/>
                    <a:p>
                      <a:pPr algn="ctr"/>
                      <a:r>
                        <a:rPr lang="zh-CN" altLang="en-US" sz="2000" b="1" dirty="0">
                          <a:latin typeface="Microsoft YaHei" panose="020B0503020204020204" pitchFamily="34" charset="-122"/>
                          <a:ea typeface="Microsoft YaHei" panose="020B0503020204020204" pitchFamily="34" charset="-122"/>
                        </a:rPr>
                        <a:t>高</a:t>
                      </a:r>
                    </a:p>
                  </a:txBody>
                  <a:tcPr anchor="ctr"/>
                </a:tc>
                <a:tc>
                  <a:txBody>
                    <a:bodyPr/>
                    <a:lstStyle/>
                    <a:p>
                      <a:pPr algn="ctr"/>
                      <a:r>
                        <a:rPr lang="zh-CN" altLang="en-US" sz="2000" b="1" dirty="0">
                          <a:latin typeface="Microsoft YaHei" panose="020B0503020204020204" pitchFamily="34" charset="-122"/>
                          <a:ea typeface="Microsoft YaHei" panose="020B0503020204020204" pitchFamily="34" charset="-122"/>
                        </a:rPr>
                        <a:t>不需要</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effectLst/>
                          <a:latin typeface="+mn-lt"/>
                          <a:ea typeface="+mn-ea"/>
                          <a:cs typeface="+mn-cs"/>
                        </a:rPr>
                        <a:t>通用性高、计算和通信开销大、安全性高，研究时间长，久经考验，性能不断提升</a:t>
                      </a:r>
                    </a:p>
                  </a:txBody>
                  <a:tcPr anchor="ctr"/>
                </a:tc>
                <a:extLst>
                  <a:ext uri="{0D108BD9-81ED-4DB2-BD59-A6C34878D82A}">
                    <a16:rowId xmlns:a16="http://schemas.microsoft.com/office/drawing/2014/main" val="24559363"/>
                  </a:ext>
                </a:extLst>
              </a:tr>
              <a:tr h="794479">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000" b="1" kern="1200" dirty="0">
                          <a:solidFill>
                            <a:schemeClr val="dk1"/>
                          </a:solidFill>
                          <a:effectLst/>
                          <a:latin typeface="Microsoft YaHei" panose="020B0503020204020204" pitchFamily="34" charset="-122"/>
                          <a:ea typeface="Microsoft YaHei" panose="020B0503020204020204" pitchFamily="34" charset="-122"/>
                          <a:cs typeface="+mn-cs"/>
                        </a:rPr>
                        <a:t>同态加密（</a:t>
                      </a:r>
                      <a:r>
                        <a:rPr lang="en-US" altLang="zh-CN" sz="2000" b="1" kern="1200" dirty="0">
                          <a:solidFill>
                            <a:schemeClr val="dk1"/>
                          </a:solidFill>
                          <a:effectLst/>
                          <a:latin typeface="Microsoft YaHei" panose="020B0503020204020204" pitchFamily="34" charset="-122"/>
                          <a:ea typeface="Microsoft YaHei" panose="020B0503020204020204" pitchFamily="34" charset="-122"/>
                          <a:cs typeface="+mn-cs"/>
                        </a:rPr>
                        <a:t>HE</a:t>
                      </a:r>
                      <a:r>
                        <a:rPr lang="zh-CN" altLang="en-US" sz="2000" b="1" kern="1200" dirty="0">
                          <a:solidFill>
                            <a:schemeClr val="dk1"/>
                          </a:solidFill>
                          <a:effectLst/>
                          <a:latin typeface="Microsoft YaHei" panose="020B0503020204020204" pitchFamily="34" charset="-122"/>
                          <a:ea typeface="Microsoft YaHei" panose="020B0503020204020204" pitchFamily="34" charset="-122"/>
                          <a:cs typeface="+mn-cs"/>
                        </a:rPr>
                        <a:t>）</a:t>
                      </a:r>
                      <a:r>
                        <a:rPr lang="en-US" altLang="zh-CN" sz="2000" b="1" kern="1200" dirty="0">
                          <a:solidFill>
                            <a:schemeClr val="dk1"/>
                          </a:solidFill>
                          <a:effectLst/>
                          <a:latin typeface="Microsoft YaHei" panose="020B0503020204020204" pitchFamily="34" charset="-122"/>
                          <a:ea typeface="Microsoft YaHei" panose="020B0503020204020204" pitchFamily="34" charset="-122"/>
                          <a:cs typeface="+mn-cs"/>
                        </a:rPr>
                        <a:t> </a:t>
                      </a:r>
                      <a:endParaRPr lang="en-US" altLang="zh-CN" sz="2000" b="1" dirty="0">
                        <a:effectLst/>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2000" b="1" dirty="0">
                          <a:latin typeface="Microsoft YaHei" panose="020B0503020204020204" pitchFamily="34" charset="-122"/>
                          <a:ea typeface="Microsoft YaHei" panose="020B0503020204020204" pitchFamily="34" charset="-122"/>
                        </a:rPr>
                        <a:t>低</a:t>
                      </a:r>
                    </a:p>
                  </a:txBody>
                  <a:tcPr anchor="ctr"/>
                </a:tc>
                <a:tc>
                  <a:txBody>
                    <a:bodyPr/>
                    <a:lstStyle/>
                    <a:p>
                      <a:pPr algn="ctr"/>
                      <a:r>
                        <a:rPr lang="zh-CN" altLang="en-US" sz="2000" b="1" dirty="0">
                          <a:latin typeface="Microsoft YaHei" panose="020B0503020204020204" pitchFamily="34" charset="-122"/>
                          <a:ea typeface="Microsoft YaHei" panose="020B0503020204020204" pitchFamily="34" charset="-122"/>
                        </a:rPr>
                        <a:t>中</a:t>
                      </a:r>
                      <a:r>
                        <a:rPr lang="en-US" altLang="zh-CN" sz="2000" b="1" dirty="0">
                          <a:latin typeface="Microsoft YaHei" panose="020B0503020204020204" pitchFamily="34" charset="-122"/>
                          <a:ea typeface="Microsoft YaHei" panose="020B0503020204020204" pitchFamily="34" charset="-122"/>
                        </a:rPr>
                        <a:t>~</a:t>
                      </a:r>
                      <a:r>
                        <a:rPr lang="zh-CN" altLang="en-US" sz="2000" b="1" dirty="0">
                          <a:latin typeface="Microsoft YaHei" panose="020B0503020204020204" pitchFamily="34" charset="-122"/>
                          <a:ea typeface="Microsoft YaHei" panose="020B0503020204020204" pitchFamily="34" charset="-122"/>
                        </a:rPr>
                        <a:t>高</a:t>
                      </a:r>
                    </a:p>
                  </a:txBody>
                  <a:tcPr anchor="ctr"/>
                </a:tc>
                <a:tc>
                  <a:txBody>
                    <a:bodyPr/>
                    <a:lstStyle/>
                    <a:p>
                      <a:pPr algn="ctr"/>
                      <a:r>
                        <a:rPr lang="zh-CN" altLang="en-US" sz="2000" b="1" dirty="0">
                          <a:latin typeface="Microsoft YaHei" panose="020B0503020204020204" pitchFamily="34" charset="-122"/>
                          <a:ea typeface="Microsoft YaHei" panose="020B0503020204020204" pitchFamily="34" charset="-122"/>
                        </a:rPr>
                        <a:t>高</a:t>
                      </a:r>
                    </a:p>
                  </a:txBody>
                  <a:tcPr anchor="ctr"/>
                </a:tc>
                <a:tc>
                  <a:txBody>
                    <a:bodyPr/>
                    <a:lstStyle/>
                    <a:p>
                      <a:pPr algn="ctr"/>
                      <a:r>
                        <a:rPr lang="zh-CN" altLang="en-US" sz="2000" b="1" dirty="0">
                          <a:latin typeface="Microsoft YaHei" panose="020B0503020204020204" pitchFamily="34" charset="-122"/>
                          <a:ea typeface="Microsoft YaHei" panose="020B0503020204020204" pitchFamily="34" charset="-122"/>
                        </a:rPr>
                        <a:t>不需要</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effectLst/>
                          <a:latin typeface="+mn-lt"/>
                          <a:ea typeface="+mn-ea"/>
                          <a:cs typeface="+mn-cs"/>
                        </a:rPr>
                        <a:t>计算开销大，通信开销小，安全性高，可用于联邦学习安全聚合、构造 </a:t>
                      </a:r>
                      <a:r>
                        <a:rPr lang="en-US" altLang="zh-CN" sz="1800" kern="1200" dirty="0">
                          <a:solidFill>
                            <a:schemeClr val="dk1"/>
                          </a:solidFill>
                          <a:effectLst/>
                          <a:latin typeface="+mn-lt"/>
                          <a:ea typeface="+mn-ea"/>
                          <a:cs typeface="+mn-cs"/>
                        </a:rPr>
                        <a:t>MPC </a:t>
                      </a:r>
                      <a:r>
                        <a:rPr lang="zh-CN" altLang="en-US" sz="1800" kern="1200" dirty="0">
                          <a:solidFill>
                            <a:schemeClr val="dk1"/>
                          </a:solidFill>
                          <a:effectLst/>
                          <a:latin typeface="+mn-lt"/>
                          <a:ea typeface="+mn-ea"/>
                          <a:cs typeface="+mn-cs"/>
                        </a:rPr>
                        <a:t>协议</a:t>
                      </a:r>
                    </a:p>
                  </a:txBody>
                  <a:tcPr anchor="ctr"/>
                </a:tc>
                <a:extLst>
                  <a:ext uri="{0D108BD9-81ED-4DB2-BD59-A6C34878D82A}">
                    <a16:rowId xmlns:a16="http://schemas.microsoft.com/office/drawing/2014/main" val="2350689089"/>
                  </a:ext>
                </a:extLst>
              </a:tr>
              <a:tr h="782752">
                <a:tc>
                  <a:txBody>
                    <a:bodyPr/>
                    <a:lstStyle/>
                    <a:p>
                      <a:pPr algn="ctr"/>
                      <a:r>
                        <a:rPr lang="zh-CN" altLang="en-US" sz="2000" b="1" dirty="0">
                          <a:latin typeface="Microsoft YaHei" panose="020B0503020204020204" pitchFamily="34" charset="-122"/>
                          <a:ea typeface="Microsoft YaHei" panose="020B0503020204020204" pitchFamily="34" charset="-122"/>
                        </a:rPr>
                        <a:t>零知识证明（</a:t>
                      </a:r>
                      <a:r>
                        <a:rPr lang="en-US" altLang="zh-CN" sz="2000" b="1" dirty="0">
                          <a:latin typeface="Microsoft YaHei" panose="020B0503020204020204" pitchFamily="34" charset="-122"/>
                          <a:ea typeface="Microsoft YaHei" panose="020B0503020204020204" pitchFamily="34" charset="-122"/>
                        </a:rPr>
                        <a:t>ZKP</a:t>
                      </a:r>
                      <a:r>
                        <a:rPr lang="zh-CN" altLang="en-US" sz="2000" b="1" dirty="0">
                          <a:latin typeface="Microsoft YaHei" panose="020B0503020204020204" pitchFamily="34" charset="-122"/>
                          <a:ea typeface="Microsoft YaHei" panose="020B0503020204020204" pitchFamily="34" charset="-122"/>
                        </a:rPr>
                        <a:t>）</a:t>
                      </a:r>
                      <a:endParaRPr lang="en-US" altLang="zh-CN" sz="2000" b="1" dirty="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2000" b="1" dirty="0">
                          <a:latin typeface="Microsoft YaHei" panose="020B0503020204020204" pitchFamily="34" charset="-122"/>
                          <a:ea typeface="Microsoft YaHei" panose="020B0503020204020204" pitchFamily="34" charset="-122"/>
                        </a:rPr>
                        <a:t>低</a:t>
                      </a:r>
                    </a:p>
                  </a:txBody>
                  <a:tcPr anchor="ctr"/>
                </a:tc>
                <a:tc>
                  <a:txBody>
                    <a:bodyPr/>
                    <a:lstStyle/>
                    <a:p>
                      <a:pPr algn="ctr"/>
                      <a:r>
                        <a:rPr lang="zh-CN" altLang="en-US" sz="2000" b="1" dirty="0">
                          <a:latin typeface="Microsoft YaHei" panose="020B0503020204020204" pitchFamily="34" charset="-122"/>
                          <a:ea typeface="Microsoft YaHei" panose="020B0503020204020204" pitchFamily="34" charset="-122"/>
                        </a:rPr>
                        <a:t>低</a:t>
                      </a:r>
                    </a:p>
                  </a:txBody>
                  <a:tcPr anchor="ctr"/>
                </a:tc>
                <a:tc>
                  <a:txBody>
                    <a:bodyPr/>
                    <a:lstStyle/>
                    <a:p>
                      <a:pPr algn="ctr"/>
                      <a:r>
                        <a:rPr lang="zh-CN" altLang="en-US" sz="2000" b="1" dirty="0">
                          <a:latin typeface="Microsoft YaHei" panose="020B0503020204020204" pitchFamily="34" charset="-122"/>
                          <a:ea typeface="Microsoft YaHei" panose="020B0503020204020204" pitchFamily="34" charset="-122"/>
                        </a:rPr>
                        <a:t>高</a:t>
                      </a:r>
                    </a:p>
                  </a:txBody>
                  <a:tcPr anchor="ctr"/>
                </a:tc>
                <a:tc>
                  <a:txBody>
                    <a:bodyPr/>
                    <a:lstStyle/>
                    <a:p>
                      <a:pPr algn="ctr"/>
                      <a:r>
                        <a:rPr lang="zh-CN" altLang="en-US" sz="2000" b="1" dirty="0">
                          <a:latin typeface="Microsoft YaHei" panose="020B0503020204020204" pitchFamily="34" charset="-122"/>
                          <a:ea typeface="Microsoft YaHei" panose="020B0503020204020204" pitchFamily="34" charset="-122"/>
                        </a:rPr>
                        <a:t>不需要</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effectLst/>
                          <a:latin typeface="+mn-lt"/>
                          <a:ea typeface="+mn-ea"/>
                          <a:cs typeface="+mn-cs"/>
                        </a:rPr>
                        <a:t>广泛应用于各类安全协议设计，是各类认证协议的基础</a:t>
                      </a:r>
                    </a:p>
                  </a:txBody>
                  <a:tcPr anchor="ctr"/>
                </a:tc>
                <a:extLst>
                  <a:ext uri="{0D108BD9-81ED-4DB2-BD59-A6C34878D82A}">
                    <a16:rowId xmlns:a16="http://schemas.microsoft.com/office/drawing/2014/main" val="985091931"/>
                  </a:ext>
                </a:extLst>
              </a:tr>
              <a:tr h="782752">
                <a:tc>
                  <a:txBody>
                    <a:bodyPr/>
                    <a:lstStyle/>
                    <a:p>
                      <a:pPr algn="ctr"/>
                      <a:r>
                        <a:rPr lang="zh-CN" altLang="en-US" sz="2000" b="0" dirty="0">
                          <a:latin typeface="Microsoft YaHei" panose="020B0503020204020204" pitchFamily="34" charset="-122"/>
                          <a:ea typeface="Microsoft YaHei" panose="020B0503020204020204" pitchFamily="34" charset="-122"/>
                        </a:rPr>
                        <a:t>差分隐私（</a:t>
                      </a:r>
                      <a:r>
                        <a:rPr lang="en-US" altLang="zh-CN" sz="2000" b="0" dirty="0">
                          <a:latin typeface="Microsoft YaHei" panose="020B0503020204020204" pitchFamily="34" charset="-122"/>
                          <a:ea typeface="Microsoft YaHei" panose="020B0503020204020204" pitchFamily="34" charset="-122"/>
                        </a:rPr>
                        <a:t>DP</a:t>
                      </a:r>
                      <a:r>
                        <a:rPr lang="zh-CN" altLang="en-US" sz="2000" b="0" dirty="0">
                          <a:latin typeface="Microsoft YaHei" panose="020B0503020204020204" pitchFamily="34" charset="-122"/>
                          <a:ea typeface="Microsoft YaHei" panose="020B0503020204020204" pitchFamily="34" charset="-122"/>
                        </a:rPr>
                        <a:t>）</a:t>
                      </a:r>
                      <a:endParaRPr lang="en-US" altLang="zh-CN" sz="2000" b="0" dirty="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2000" b="0" dirty="0">
                          <a:latin typeface="Microsoft YaHei" panose="020B0503020204020204" pitchFamily="34" charset="-122"/>
                          <a:ea typeface="Microsoft YaHei" panose="020B0503020204020204" pitchFamily="34" charset="-122"/>
                        </a:rPr>
                        <a:t>高</a:t>
                      </a:r>
                    </a:p>
                  </a:txBody>
                  <a:tcPr anchor="ctr"/>
                </a:tc>
                <a:tc>
                  <a:txBody>
                    <a:bodyPr/>
                    <a:lstStyle/>
                    <a:p>
                      <a:pPr algn="ctr"/>
                      <a:r>
                        <a:rPr lang="zh-CN" altLang="en-US" sz="2000" b="0" dirty="0">
                          <a:latin typeface="Microsoft YaHei" panose="020B0503020204020204" pitchFamily="34" charset="-122"/>
                          <a:ea typeface="Microsoft YaHei" panose="020B0503020204020204" pitchFamily="34" charset="-122"/>
                        </a:rPr>
                        <a:t>低</a:t>
                      </a:r>
                    </a:p>
                  </a:txBody>
                  <a:tcPr anchor="ctr"/>
                </a:tc>
                <a:tc>
                  <a:txBody>
                    <a:bodyPr/>
                    <a:lstStyle/>
                    <a:p>
                      <a:pPr algn="ctr"/>
                      <a:r>
                        <a:rPr lang="zh-CN" altLang="en-US" sz="2000" b="0" dirty="0">
                          <a:latin typeface="Microsoft YaHei" panose="020B0503020204020204" pitchFamily="34" charset="-122"/>
                          <a:ea typeface="Microsoft YaHei" panose="020B0503020204020204" pitchFamily="34" charset="-122"/>
                        </a:rPr>
                        <a:t>中</a:t>
                      </a:r>
                    </a:p>
                  </a:txBody>
                  <a:tcPr anchor="ctr"/>
                </a:tc>
                <a:tc>
                  <a:txBody>
                    <a:bodyPr/>
                    <a:lstStyle/>
                    <a:p>
                      <a:pPr algn="ctr"/>
                      <a:r>
                        <a:rPr lang="zh-CN" altLang="en-US" sz="2000" b="0" dirty="0">
                          <a:latin typeface="Microsoft YaHei" panose="020B0503020204020204" pitchFamily="34" charset="-122"/>
                          <a:ea typeface="Microsoft YaHei" panose="020B0503020204020204" pitchFamily="34" charset="-122"/>
                        </a:rPr>
                        <a:t>不需要</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effectLst/>
                          <a:latin typeface="+mn-lt"/>
                          <a:ea typeface="+mn-ea"/>
                          <a:cs typeface="+mn-cs"/>
                        </a:rPr>
                        <a:t>计算和通信性能与直接明文计算几乎无区别，安全性损失依赖于噪声大小</a:t>
                      </a:r>
                    </a:p>
                  </a:txBody>
                  <a:tcPr anchor="ctr"/>
                </a:tc>
                <a:extLst>
                  <a:ext uri="{0D108BD9-81ED-4DB2-BD59-A6C34878D82A}">
                    <a16:rowId xmlns:a16="http://schemas.microsoft.com/office/drawing/2014/main" val="2901608262"/>
                  </a:ext>
                </a:extLst>
              </a:tr>
              <a:tr h="782752">
                <a:tc>
                  <a:txBody>
                    <a:bodyPr/>
                    <a:lstStyle/>
                    <a:p>
                      <a:pPr algn="ctr"/>
                      <a:r>
                        <a:rPr lang="zh-CN" altLang="en-US" sz="2000" b="0" dirty="0">
                          <a:latin typeface="Microsoft YaHei" panose="020B0503020204020204" pitchFamily="34" charset="-122"/>
                          <a:ea typeface="Microsoft YaHei" panose="020B0503020204020204" pitchFamily="34" charset="-122"/>
                        </a:rPr>
                        <a:t>可信计算环境（</a:t>
                      </a:r>
                      <a:r>
                        <a:rPr lang="en-US" altLang="zh-CN" sz="2000" b="0" dirty="0">
                          <a:latin typeface="Microsoft YaHei" panose="020B0503020204020204" pitchFamily="34" charset="-122"/>
                          <a:ea typeface="Microsoft YaHei" panose="020B0503020204020204" pitchFamily="34" charset="-122"/>
                        </a:rPr>
                        <a:t>TEE</a:t>
                      </a:r>
                      <a:r>
                        <a:rPr lang="zh-CN" altLang="en-US" sz="2000" b="0" dirty="0">
                          <a:latin typeface="Microsoft YaHei" panose="020B0503020204020204" pitchFamily="34" charset="-122"/>
                          <a:ea typeface="Microsoft YaHei" panose="020B0503020204020204" pitchFamily="34" charset="-122"/>
                        </a:rPr>
                        <a:t>）</a:t>
                      </a:r>
                      <a:endParaRPr lang="en-US" altLang="zh-CN" sz="2000" b="0" dirty="0">
                        <a:latin typeface="Microsoft YaHei" panose="020B0503020204020204" pitchFamily="34" charset="-122"/>
                        <a:ea typeface="Microsoft YaHei" panose="020B0503020204020204" pitchFamily="34" charset="-122"/>
                      </a:endParaRPr>
                    </a:p>
                  </a:txBody>
                  <a:tcPr anchor="ctr"/>
                </a:tc>
                <a:tc>
                  <a:txBody>
                    <a:bodyPr/>
                    <a:lstStyle/>
                    <a:p>
                      <a:pPr algn="ctr"/>
                      <a:r>
                        <a:rPr lang="zh-CN" altLang="en-US" sz="2000" b="0" dirty="0">
                          <a:latin typeface="Microsoft YaHei" panose="020B0503020204020204" pitchFamily="34" charset="-122"/>
                          <a:ea typeface="Microsoft YaHei" panose="020B0503020204020204" pitchFamily="34" charset="-122"/>
                        </a:rPr>
                        <a:t>高</a:t>
                      </a:r>
                    </a:p>
                  </a:txBody>
                  <a:tcPr anchor="ctr"/>
                </a:tc>
                <a:tc>
                  <a:txBody>
                    <a:bodyPr/>
                    <a:lstStyle/>
                    <a:p>
                      <a:pPr algn="ctr"/>
                      <a:r>
                        <a:rPr lang="zh-CN" altLang="en-US" sz="2000" b="0" dirty="0">
                          <a:latin typeface="Microsoft YaHei" panose="020B0503020204020204" pitchFamily="34" charset="-122"/>
                          <a:ea typeface="Microsoft YaHei" panose="020B0503020204020204" pitchFamily="34" charset="-122"/>
                        </a:rPr>
                        <a:t>高</a:t>
                      </a:r>
                    </a:p>
                  </a:txBody>
                  <a:tcPr anchor="ctr"/>
                </a:tc>
                <a:tc>
                  <a:txBody>
                    <a:bodyPr/>
                    <a:lstStyle/>
                    <a:p>
                      <a:pPr algn="ctr"/>
                      <a:r>
                        <a:rPr lang="zh-CN" altLang="en-US" sz="2000" b="0" dirty="0">
                          <a:latin typeface="Microsoft YaHei" panose="020B0503020204020204" pitchFamily="34" charset="-122"/>
                          <a:ea typeface="Microsoft YaHei" panose="020B0503020204020204" pitchFamily="34" charset="-122"/>
                        </a:rPr>
                        <a:t>中</a:t>
                      </a:r>
                      <a:r>
                        <a:rPr lang="en-US" altLang="zh-CN" sz="2000" b="0" dirty="0">
                          <a:latin typeface="Microsoft YaHei" panose="020B0503020204020204" pitchFamily="34" charset="-122"/>
                          <a:ea typeface="Microsoft YaHei" panose="020B0503020204020204" pitchFamily="34" charset="-122"/>
                        </a:rPr>
                        <a:t>~</a:t>
                      </a:r>
                      <a:r>
                        <a:rPr lang="zh-CN" altLang="en-US" sz="2000" b="0" dirty="0">
                          <a:latin typeface="Microsoft YaHei" panose="020B0503020204020204" pitchFamily="34" charset="-122"/>
                          <a:ea typeface="Microsoft YaHei" panose="020B0503020204020204" pitchFamily="34" charset="-122"/>
                        </a:rPr>
                        <a:t>高</a:t>
                      </a:r>
                    </a:p>
                  </a:txBody>
                  <a:tcPr anchor="ctr"/>
                </a:tc>
                <a:tc>
                  <a:txBody>
                    <a:bodyPr/>
                    <a:lstStyle/>
                    <a:p>
                      <a:pPr algn="ctr"/>
                      <a:r>
                        <a:rPr lang="zh-CN" altLang="en-US" sz="2000" b="0" dirty="0">
                          <a:latin typeface="Microsoft YaHei" panose="020B0503020204020204" pitchFamily="34" charset="-122"/>
                          <a:ea typeface="Microsoft YaHei" panose="020B0503020204020204" pitchFamily="34" charset="-122"/>
                        </a:rPr>
                        <a:t>需要（硬件厂商）</a:t>
                      </a:r>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800" kern="1200" dirty="0">
                          <a:solidFill>
                            <a:schemeClr val="dk1"/>
                          </a:solidFill>
                          <a:effectLst/>
                          <a:latin typeface="+mn-lt"/>
                          <a:ea typeface="+mn-ea"/>
                          <a:cs typeface="+mn-cs"/>
                        </a:rPr>
                        <a:t>通用性高，性能强，开发和部署难度大，需要信任硬件厂商</a:t>
                      </a:r>
                    </a:p>
                  </a:txBody>
                  <a:tcPr anchor="ctr"/>
                </a:tc>
                <a:extLst>
                  <a:ext uri="{0D108BD9-81ED-4DB2-BD59-A6C34878D82A}">
                    <a16:rowId xmlns:a16="http://schemas.microsoft.com/office/drawing/2014/main" val="1795242927"/>
                  </a:ext>
                </a:extLst>
              </a:tr>
            </a:tbl>
          </a:graphicData>
        </a:graphic>
      </p:graphicFrame>
    </p:spTree>
    <p:extLst>
      <p:ext uri="{BB962C8B-B14F-4D97-AF65-F5344CB8AC3E}">
        <p14:creationId xmlns:p14="http://schemas.microsoft.com/office/powerpoint/2010/main" val="375813473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5">
            <a:extLst>
              <a:ext uri="{FF2B5EF4-FFF2-40B4-BE49-F238E27FC236}">
                <a16:creationId xmlns:a16="http://schemas.microsoft.com/office/drawing/2014/main" id="{96108EBC-23AF-A142-B5C6-558C40ACEC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22552" y="1640898"/>
            <a:ext cx="2971800" cy="25635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 4">
            <a:extLst>
              <a:ext uri="{FF2B5EF4-FFF2-40B4-BE49-F238E27FC236}">
                <a16:creationId xmlns:a16="http://schemas.microsoft.com/office/drawing/2014/main" id="{BA4FF6AA-6E72-654B-AD79-663144059905}"/>
              </a:ext>
            </a:extLst>
          </p:cNvPr>
          <p:cNvSpPr/>
          <p:nvPr/>
        </p:nvSpPr>
        <p:spPr bwMode="auto">
          <a:xfrm>
            <a:off x="389670" y="1378700"/>
            <a:ext cx="11181646" cy="4679950"/>
          </a:xfrm>
          <a:prstGeom prst="roundRect">
            <a:avLst>
              <a:gd name="adj" fmla="val 1333"/>
            </a:avLst>
          </a:prstGeom>
          <a:noFill/>
          <a:ln/>
        </p:spPr>
        <p:style>
          <a:lnRef idx="2">
            <a:schemeClr val="dk1"/>
          </a:lnRef>
          <a:fillRef idx="1">
            <a:schemeClr val="lt1"/>
          </a:fillRef>
          <a:effectRef idx="0">
            <a:schemeClr val="dk1"/>
          </a:effectRef>
          <a:fontRef idx="minor">
            <a:schemeClr val="dk1"/>
          </a:fontRef>
        </p:style>
        <p:txBody>
          <a:bodyPr lIns="91418" tIns="45709" rIns="91418" bIns="45709" anchor="ctr">
            <a:sp3d/>
          </a:bodyPr>
          <a:lstStyle/>
          <a:p>
            <a:pPr>
              <a:lnSpc>
                <a:spcPct val="110000"/>
              </a:lnSpc>
              <a:buFont typeface="Wingdings" panose="05000000000000000000" pitchFamily="2" charset="2"/>
              <a:buChar char="n"/>
              <a:defRPr/>
            </a:pPr>
            <a:r>
              <a:rPr lang="zh-CN" altLang="en-US" sz="2000" b="1" dirty="0">
                <a:solidFill>
                  <a:schemeClr val="tx1"/>
                </a:solidFill>
                <a:latin typeface="微软雅黑" panose="020B0503020204020204" pitchFamily="34" charset="-122"/>
                <a:ea typeface="微软雅黑" panose="020B0503020204020204" pitchFamily="34" charset="-122"/>
              </a:rPr>
              <a:t>经典案例分析： 王珞丹家庭住址泄漏事件</a:t>
            </a: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defRPr/>
            </a:pPr>
            <a:endParaRPr lang="en-US" altLang="zh-CN" sz="2000" b="1" dirty="0">
              <a:solidFill>
                <a:schemeClr val="tx1"/>
              </a:solidFill>
              <a:latin typeface="微软雅黑" panose="020B0503020204020204" pitchFamily="34" charset="-122"/>
              <a:ea typeface="微软雅黑" panose="020B0503020204020204" pitchFamily="34" charset="-122"/>
            </a:endParaRPr>
          </a:p>
        </p:txBody>
      </p:sp>
      <p:pic>
        <p:nvPicPr>
          <p:cNvPr id="6" name="图片 4">
            <a:extLst>
              <a:ext uri="{FF2B5EF4-FFF2-40B4-BE49-F238E27FC236}">
                <a16:creationId xmlns:a16="http://schemas.microsoft.com/office/drawing/2014/main" id="{A69D1BF5-D5F6-A445-A739-43C4E697B1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6137" y="2288338"/>
            <a:ext cx="1885950"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5">
            <a:extLst>
              <a:ext uri="{FF2B5EF4-FFF2-40B4-BE49-F238E27FC236}">
                <a16:creationId xmlns:a16="http://schemas.microsoft.com/office/drawing/2014/main" id="{FE0A9395-19DC-4F4F-A1F8-785504BFF4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7954" y="2274658"/>
            <a:ext cx="2615178" cy="1875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8">
            <a:extLst>
              <a:ext uri="{FF2B5EF4-FFF2-40B4-BE49-F238E27FC236}">
                <a16:creationId xmlns:a16="http://schemas.microsoft.com/office/drawing/2014/main" id="{A944FC5F-4DD1-B94B-8AF9-2623F2AD537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22274" y="1797253"/>
            <a:ext cx="3291683" cy="9548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 name="标题 1">
            <a:extLst>
              <a:ext uri="{FF2B5EF4-FFF2-40B4-BE49-F238E27FC236}">
                <a16:creationId xmlns:a16="http://schemas.microsoft.com/office/drawing/2014/main" id="{4633A6DA-BB50-1F41-9DA3-843506D446AA}"/>
              </a:ext>
            </a:extLst>
          </p:cNvPr>
          <p:cNvSpPr txBox="1"/>
          <p:nvPr/>
        </p:nvSpPr>
        <p:spPr bwMode="auto">
          <a:xfrm>
            <a:off x="389670" y="92556"/>
            <a:ext cx="101640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隐私泄露事件频发，隐私安全越来越受重视</a:t>
            </a:r>
          </a:p>
        </p:txBody>
      </p:sp>
      <p:sp>
        <p:nvSpPr>
          <p:cNvPr id="2" name="矩形 1">
            <a:extLst>
              <a:ext uri="{FF2B5EF4-FFF2-40B4-BE49-F238E27FC236}">
                <a16:creationId xmlns:a16="http://schemas.microsoft.com/office/drawing/2014/main" id="{270CAD00-1FE3-B44E-BBC1-25E7B9A94BB5}"/>
              </a:ext>
            </a:extLst>
          </p:cNvPr>
          <p:cNvSpPr/>
          <p:nvPr/>
        </p:nvSpPr>
        <p:spPr>
          <a:xfrm>
            <a:off x="2932492" y="4492834"/>
            <a:ext cx="8073559" cy="1354217"/>
          </a:xfrm>
          <a:prstGeom prst="rect">
            <a:avLst/>
          </a:prstGeom>
        </p:spPr>
        <p:txBody>
          <a:bodyPr wrap="square">
            <a:spAutoFit/>
          </a:bodyPr>
          <a:lstStyle/>
          <a:p>
            <a:pPr marL="285750" indent="-285750" algn="just">
              <a:spcAft>
                <a:spcPts val="600"/>
              </a:spcAft>
              <a:buFont typeface="Arial" panose="020B0604020202020204" pitchFamily="34" charset="0"/>
              <a:buChar char="•"/>
            </a:pPr>
            <a:r>
              <a:rPr lang="zh-CN" altLang="en-US" dirty="0">
                <a:solidFill>
                  <a:srgbClr val="C00000"/>
                </a:solidFill>
                <a:latin typeface="Times New Roman" panose="02020603050405020304" pitchFamily="18" charset="0"/>
                <a:cs typeface="Times New Roman" panose="02020603050405020304" pitchFamily="18" charset="0"/>
              </a:rPr>
              <a:t>根据发布时间、“联排迟到”、“四环堵”等信息猜测王珞丹住在四环外，同时在王的另一条微博里，证实了她在北京中心地带没有买房。</a:t>
            </a:r>
            <a:endParaRPr lang="en-US" altLang="zh-CN" dirty="0">
              <a:solidFill>
                <a:srgbClr val="C00000"/>
              </a:solidFill>
              <a:latin typeface="Times New Roman" panose="02020603050405020304" pitchFamily="18" charset="0"/>
              <a:cs typeface="Times New Roman" panose="02020603050405020304" pitchFamily="18" charset="0"/>
            </a:endParaRPr>
          </a:p>
          <a:p>
            <a:pPr marL="285750" indent="-285750" algn="just">
              <a:spcAft>
                <a:spcPts val="600"/>
              </a:spcAft>
              <a:buFont typeface="Arial" panose="020B0604020202020204" pitchFamily="34" charset="0"/>
              <a:buChar char="•"/>
            </a:pPr>
            <a:r>
              <a:rPr lang="zh-CN" altLang="en-US" dirty="0">
                <a:solidFill>
                  <a:srgbClr val="C00000"/>
                </a:solidFill>
                <a:latin typeface="Times New Roman" panose="02020603050405020304" pitchFamily="18" charset="0"/>
                <a:cs typeface="Times New Roman" panose="02020603050405020304" pitchFamily="18" charset="0"/>
              </a:rPr>
              <a:t>需要导航，对中关村不熟悉</a:t>
            </a:r>
            <a:endParaRPr lang="en-US" altLang="zh-CN" dirty="0">
              <a:solidFill>
                <a:srgbClr val="C00000"/>
              </a:solidFill>
              <a:latin typeface="Times New Roman" panose="02020603050405020304" pitchFamily="18" charset="0"/>
              <a:cs typeface="Times New Roman" panose="02020603050405020304" pitchFamily="18" charset="0"/>
            </a:endParaRPr>
          </a:p>
          <a:p>
            <a:pPr marL="285750" indent="-285750" algn="just">
              <a:spcAft>
                <a:spcPts val="600"/>
              </a:spcAft>
              <a:buFont typeface="Arial" panose="020B0604020202020204" pitchFamily="34" charset="0"/>
              <a:buChar char="•"/>
            </a:pPr>
            <a:r>
              <a:rPr lang="zh-CN" altLang="en-US" dirty="0">
                <a:solidFill>
                  <a:srgbClr val="C00000"/>
                </a:solidFill>
                <a:latin typeface="Times New Roman" panose="02020603050405020304" pitchFamily="18" charset="0"/>
                <a:cs typeface="Times New Roman" panose="02020603050405020304" pitchFamily="18" charset="0"/>
              </a:rPr>
              <a:t>根据北京堵车情况，他把目标缩小到北四环和东四环</a:t>
            </a:r>
          </a:p>
        </p:txBody>
      </p:sp>
    </p:spTree>
    <p:extLst>
      <p:ext uri="{BB962C8B-B14F-4D97-AF65-F5344CB8AC3E}">
        <p14:creationId xmlns:p14="http://schemas.microsoft.com/office/powerpoint/2010/main" val="362748666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43A2FB9C-77CC-4E21-B563-22A0C734729D}"/>
              </a:ext>
            </a:extLst>
          </p:cNvPr>
          <p:cNvSpPr/>
          <p:nvPr/>
        </p:nvSpPr>
        <p:spPr>
          <a:xfrm>
            <a:off x="390889" y="191157"/>
            <a:ext cx="11376390" cy="584775"/>
          </a:xfrm>
          <a:prstGeom prst="rect">
            <a:avLst/>
          </a:prstGeom>
        </p:spPr>
        <p:txBody>
          <a:bodyPr wrap="square">
            <a:spAutoFit/>
          </a:bodyPr>
          <a:lstStyle/>
          <a:p>
            <a:pPr defTabSz="712788"/>
            <a:r>
              <a:rPr lang="zh-CN" altLang="en-US" sz="3200" b="1" spc="300" dirty="0">
                <a:solidFill>
                  <a:srgbClr val="004299"/>
                </a:solidFill>
                <a:cs typeface="+mn-ea"/>
                <a:sym typeface="+mn-lt"/>
              </a:rPr>
              <a:t>隐私计算技术</a:t>
            </a:r>
            <a:endParaRPr lang="en-US" altLang="zh-CN" sz="1100" b="1" spc="300" dirty="0">
              <a:solidFill>
                <a:srgbClr val="004299"/>
              </a:solidFill>
              <a:cs typeface="+mn-ea"/>
              <a:sym typeface="+mn-lt"/>
            </a:endParaRPr>
          </a:p>
        </p:txBody>
      </p:sp>
      <p:sp>
        <p:nvSpPr>
          <p:cNvPr id="2" name="矩形 1">
            <a:extLst>
              <a:ext uri="{FF2B5EF4-FFF2-40B4-BE49-F238E27FC236}">
                <a16:creationId xmlns:a16="http://schemas.microsoft.com/office/drawing/2014/main" id="{EFBA0FC8-9692-8779-49EF-19CFB733AF2E}"/>
              </a:ext>
            </a:extLst>
          </p:cNvPr>
          <p:cNvSpPr/>
          <p:nvPr/>
        </p:nvSpPr>
        <p:spPr>
          <a:xfrm>
            <a:off x="214820" y="1428928"/>
            <a:ext cx="5781085" cy="1957736"/>
          </a:xfrm>
          <a:prstGeom prst="rect">
            <a:avLst/>
          </a:prstGeom>
          <a:solidFill>
            <a:schemeClr val="accent1">
              <a:lumMod val="20000"/>
              <a:lumOff val="80000"/>
            </a:schemeClr>
          </a:solidFill>
          <a:ln>
            <a:noFill/>
            <a:extLst>
              <a:ext uri="{C807C97D-BFC1-408E-A445-0C87EB9F89A2}">
                <ask:lineSketchStyleProps xmlns:ask="http://schemas.microsoft.com/office/drawing/2018/sketchyshapes">
                  <ask:type>
                    <ask:lineSketchNone/>
                  </ask:type>
                </ask:lineSketchStyleProps>
              </a:ext>
            </a:extLst>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latin typeface="Microsoft YaHei" panose="020B0503020204020204" pitchFamily="34" charset="-122"/>
              <a:ea typeface="Microsoft YaHei" panose="020B0503020204020204" pitchFamily="34" charset="-122"/>
            </a:endParaRPr>
          </a:p>
        </p:txBody>
      </p:sp>
      <p:sp>
        <p:nvSpPr>
          <p:cNvPr id="4" name="圆角矩形 3">
            <a:extLst>
              <a:ext uri="{FF2B5EF4-FFF2-40B4-BE49-F238E27FC236}">
                <a16:creationId xmlns:a16="http://schemas.microsoft.com/office/drawing/2014/main" id="{4E067F7A-2B31-1864-3347-1562ACA9284D}"/>
              </a:ext>
            </a:extLst>
          </p:cNvPr>
          <p:cNvSpPr/>
          <p:nvPr/>
        </p:nvSpPr>
        <p:spPr>
          <a:xfrm>
            <a:off x="214819" y="1042514"/>
            <a:ext cx="5781087" cy="534564"/>
          </a:xfrm>
          <a:prstGeom prst="roundRect">
            <a:avLst>
              <a:gd name="adj" fmla="val 0"/>
            </a:avLst>
          </a:prstGeom>
          <a:gradFill>
            <a:gsLst>
              <a:gs pos="0">
                <a:srgbClr val="83B8F6"/>
              </a:gs>
              <a:gs pos="50000">
                <a:srgbClr val="64B4ED"/>
              </a:gs>
              <a:gs pos="100000">
                <a:srgbClr val="AECEF5">
                  <a:alpha val="100000"/>
                </a:srgbClr>
              </a:gs>
            </a:gsLst>
            <a:path path="shape">
              <a:fillToRect l="50000" t="50000" r="50000" b="50000"/>
            </a:path>
            <a:tileRect/>
          </a:gradFill>
          <a:ln>
            <a:solidFill>
              <a:srgbClr val="9FBFEB">
                <a:alpha val="51000"/>
              </a:srgb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p>
        </p:txBody>
      </p:sp>
      <p:pic>
        <p:nvPicPr>
          <p:cNvPr id="5" name="Picture 2">
            <a:extLst>
              <a:ext uri="{FF2B5EF4-FFF2-40B4-BE49-F238E27FC236}">
                <a16:creationId xmlns:a16="http://schemas.microsoft.com/office/drawing/2014/main" id="{DF770B1E-A025-4522-243A-D71AF3B353B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75789" y="4241655"/>
            <a:ext cx="3769113" cy="235569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2EDD2022-C734-6F3E-B89F-E5A3AE1EDB3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00172" y="4241656"/>
            <a:ext cx="3769113" cy="235569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3CC91539-6706-0F57-2C14-2621BE2C12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4821" y="4241655"/>
            <a:ext cx="3560809" cy="2355696"/>
          </a:xfrm>
          <a:prstGeom prst="rect">
            <a:avLst/>
          </a:prstGeom>
          <a:noFill/>
          <a:extLst>
            <a:ext uri="{909E8E84-426E-40DD-AFC4-6F175D3DCCD1}">
              <a14:hiddenFill xmlns:a14="http://schemas.microsoft.com/office/drawing/2010/main">
                <a:solidFill>
                  <a:srgbClr val="FFFFFF"/>
                </a:solidFill>
              </a14:hiddenFill>
            </a:ext>
          </a:extLst>
        </p:spPr>
      </p:pic>
      <p:sp>
        <p:nvSpPr>
          <p:cNvPr id="8" name="矩形 7">
            <a:extLst>
              <a:ext uri="{FF2B5EF4-FFF2-40B4-BE49-F238E27FC236}">
                <a16:creationId xmlns:a16="http://schemas.microsoft.com/office/drawing/2014/main" id="{12B98E92-92DA-4D58-767D-D9BE4DD375C0}"/>
              </a:ext>
            </a:extLst>
          </p:cNvPr>
          <p:cNvSpPr/>
          <p:nvPr/>
        </p:nvSpPr>
        <p:spPr>
          <a:xfrm>
            <a:off x="4175787" y="3742485"/>
            <a:ext cx="3769112" cy="512956"/>
          </a:xfrm>
          <a:prstGeom prst="rect">
            <a:avLst/>
          </a:prstGeom>
          <a:solidFill>
            <a:srgbClr val="65B4E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000" b="1" dirty="0">
                <a:solidFill>
                  <a:schemeClr val="bg1"/>
                </a:solidFill>
                <a:latin typeface="Microsoft YaHei" panose="020B0503020204020204" pitchFamily="34" charset="-122"/>
                <a:ea typeface="Microsoft YaHei" panose="020B0503020204020204" pitchFamily="34" charset="-122"/>
              </a:rPr>
              <a:t>传统学习：数据动、模型不动</a:t>
            </a:r>
          </a:p>
        </p:txBody>
      </p:sp>
      <p:sp>
        <p:nvSpPr>
          <p:cNvPr id="10" name="矩形 9">
            <a:extLst>
              <a:ext uri="{FF2B5EF4-FFF2-40B4-BE49-F238E27FC236}">
                <a16:creationId xmlns:a16="http://schemas.microsoft.com/office/drawing/2014/main" id="{5EA3F034-0840-B667-4710-4655475A2223}"/>
              </a:ext>
            </a:extLst>
          </p:cNvPr>
          <p:cNvSpPr/>
          <p:nvPr/>
        </p:nvSpPr>
        <p:spPr>
          <a:xfrm>
            <a:off x="8200171" y="3742485"/>
            <a:ext cx="3769112" cy="512956"/>
          </a:xfrm>
          <a:prstGeom prst="rect">
            <a:avLst/>
          </a:prstGeom>
          <a:solidFill>
            <a:srgbClr val="65B4E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000" b="1" dirty="0">
                <a:solidFill>
                  <a:schemeClr val="bg1"/>
                </a:solidFill>
                <a:latin typeface="Microsoft YaHei" panose="020B0503020204020204" pitchFamily="34" charset="-122"/>
                <a:ea typeface="Microsoft YaHei" panose="020B0503020204020204" pitchFamily="34" charset="-122"/>
              </a:rPr>
              <a:t>联邦学习：数据不动、模型动</a:t>
            </a:r>
          </a:p>
        </p:txBody>
      </p:sp>
      <p:sp>
        <p:nvSpPr>
          <p:cNvPr id="11" name="矩形 10">
            <a:extLst>
              <a:ext uri="{FF2B5EF4-FFF2-40B4-BE49-F238E27FC236}">
                <a16:creationId xmlns:a16="http://schemas.microsoft.com/office/drawing/2014/main" id="{7942755F-95B8-8958-47C4-D93201F28911}"/>
              </a:ext>
            </a:extLst>
          </p:cNvPr>
          <p:cNvSpPr/>
          <p:nvPr/>
        </p:nvSpPr>
        <p:spPr>
          <a:xfrm>
            <a:off x="214820" y="3742485"/>
            <a:ext cx="3769112" cy="512956"/>
          </a:xfrm>
          <a:prstGeom prst="rect">
            <a:avLst/>
          </a:prstGeom>
          <a:solidFill>
            <a:srgbClr val="65B4ED"/>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kumimoji="1" lang="zh-CN" altLang="en-US" sz="2000" b="1" dirty="0">
                <a:solidFill>
                  <a:schemeClr val="bg1"/>
                </a:solidFill>
                <a:latin typeface="Microsoft YaHei" panose="020B0503020204020204" pitchFamily="34" charset="-122"/>
                <a:ea typeface="Microsoft YaHei" panose="020B0503020204020204" pitchFamily="34" charset="-122"/>
              </a:rPr>
              <a:t>羊</a:t>
            </a:r>
            <a:r>
              <a:rPr kumimoji="1" lang="en-US" altLang="zh-CN" sz="2000" b="1" dirty="0">
                <a:solidFill>
                  <a:schemeClr val="bg1"/>
                </a:solidFill>
                <a:latin typeface="Microsoft YaHei" panose="020B0503020204020204" pitchFamily="34" charset="-122"/>
                <a:ea typeface="Microsoft YaHei" panose="020B0503020204020204" pitchFamily="34" charset="-122"/>
                <a:sym typeface="Wingdings" pitchFamily="2" charset="2"/>
              </a:rPr>
              <a:t></a:t>
            </a:r>
            <a:r>
              <a:rPr kumimoji="1" lang="zh-CN" altLang="en-US" sz="2000" b="1" dirty="0">
                <a:solidFill>
                  <a:schemeClr val="bg1"/>
                </a:solidFill>
                <a:latin typeface="Microsoft YaHei" panose="020B0503020204020204" pitchFamily="34" charset="-122"/>
                <a:ea typeface="Microsoft YaHei" panose="020B0503020204020204" pitchFamily="34" charset="-122"/>
                <a:sym typeface="Wingdings" pitchFamily="2" charset="2"/>
              </a:rPr>
              <a:t>模型，草</a:t>
            </a:r>
            <a:r>
              <a:rPr kumimoji="1" lang="en-US" altLang="zh-CN" sz="2000" b="1" dirty="0">
                <a:solidFill>
                  <a:schemeClr val="bg1"/>
                </a:solidFill>
                <a:latin typeface="Microsoft YaHei" panose="020B0503020204020204" pitchFamily="34" charset="-122"/>
                <a:ea typeface="Microsoft YaHei" panose="020B0503020204020204" pitchFamily="34" charset="-122"/>
                <a:sym typeface="Wingdings" pitchFamily="2" charset="2"/>
              </a:rPr>
              <a:t></a:t>
            </a:r>
            <a:r>
              <a:rPr kumimoji="1" lang="zh-CN" altLang="en-US" sz="2000" b="1" dirty="0">
                <a:solidFill>
                  <a:schemeClr val="bg1"/>
                </a:solidFill>
                <a:latin typeface="Microsoft YaHei" panose="020B0503020204020204" pitchFamily="34" charset="-122"/>
                <a:ea typeface="Microsoft YaHei" panose="020B0503020204020204" pitchFamily="34" charset="-122"/>
                <a:sym typeface="Wingdings" pitchFamily="2" charset="2"/>
              </a:rPr>
              <a:t>数据</a:t>
            </a:r>
            <a:endParaRPr kumimoji="1" lang="zh-CN" altLang="en-US" sz="2000" b="1" dirty="0">
              <a:solidFill>
                <a:schemeClr val="bg1"/>
              </a:solidFill>
              <a:latin typeface="Microsoft YaHei" panose="020B0503020204020204" pitchFamily="34" charset="-122"/>
              <a:ea typeface="Microsoft YaHei" panose="020B0503020204020204" pitchFamily="34" charset="-122"/>
            </a:endParaRPr>
          </a:p>
        </p:txBody>
      </p:sp>
      <p:pic>
        <p:nvPicPr>
          <p:cNvPr id="12" name="图形 11" descr="银行">
            <a:extLst>
              <a:ext uri="{FF2B5EF4-FFF2-40B4-BE49-F238E27FC236}">
                <a16:creationId xmlns:a16="http://schemas.microsoft.com/office/drawing/2014/main" id="{A05CA45D-D919-DD16-8C58-8126A3A3DE3E}"/>
              </a:ext>
            </a:extLst>
          </p:cNvPr>
          <p:cNvPicPr>
            <a:picLocks noChangeAspect="1"/>
          </p:cNvPicPr>
          <p:nvPr/>
        </p:nvPicPr>
        <p:blipFill>
          <a:blip r:embed="rId6" cstate="hq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90890" y="2527914"/>
            <a:ext cx="537599" cy="537599"/>
          </a:xfrm>
          <a:prstGeom prst="rect">
            <a:avLst/>
          </a:prstGeom>
        </p:spPr>
      </p:pic>
      <p:cxnSp>
        <p:nvCxnSpPr>
          <p:cNvPr id="13" name="直线箭头连接符 12">
            <a:extLst>
              <a:ext uri="{FF2B5EF4-FFF2-40B4-BE49-F238E27FC236}">
                <a16:creationId xmlns:a16="http://schemas.microsoft.com/office/drawing/2014/main" id="{F086B703-FA63-FF98-EB17-62893BECB82E}"/>
              </a:ext>
            </a:extLst>
          </p:cNvPr>
          <p:cNvCxnSpPr>
            <a:cxnSpLocks/>
            <a:stCxn id="20" idx="3"/>
          </p:cNvCxnSpPr>
          <p:nvPr/>
        </p:nvCxnSpPr>
        <p:spPr>
          <a:xfrm flipV="1">
            <a:off x="1431576" y="2808746"/>
            <a:ext cx="1214797" cy="5223"/>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54919967-50AD-B987-A896-27A9DC3C6571}"/>
              </a:ext>
            </a:extLst>
          </p:cNvPr>
          <p:cNvSpPr txBox="1"/>
          <p:nvPr/>
        </p:nvSpPr>
        <p:spPr>
          <a:xfrm>
            <a:off x="214821" y="1105179"/>
            <a:ext cx="5781087" cy="420564"/>
          </a:xfrm>
          <a:prstGeom prst="rect">
            <a:avLst/>
          </a:prstGeom>
          <a:noFill/>
        </p:spPr>
        <p:txBody>
          <a:bodyPr wrap="square" rtlCol="0">
            <a:spAutoFit/>
          </a:bodyPr>
          <a:lstStyle/>
          <a:p>
            <a:pPr algn="ctr"/>
            <a:r>
              <a:rPr kumimoji="1" lang="zh-CN" altLang="en-US" sz="2133" b="1" dirty="0">
                <a:solidFill>
                  <a:schemeClr val="bg1"/>
                </a:solidFill>
                <a:latin typeface="Microsoft YaHei" panose="020B0503020204020204" pitchFamily="34" charset="-122"/>
                <a:ea typeface="Microsoft YaHei" panose="020B0503020204020204" pitchFamily="34" charset="-122"/>
              </a:rPr>
              <a:t>数据合作</a:t>
            </a:r>
            <a:r>
              <a:rPr kumimoji="1" lang="zh-CN" altLang="en-US" sz="2133" b="1" dirty="0">
                <a:solidFill>
                  <a:srgbClr val="FFFF00"/>
                </a:solidFill>
                <a:latin typeface="Microsoft YaHei" panose="020B0503020204020204" pitchFamily="34" charset="-122"/>
                <a:ea typeface="Microsoft YaHei" panose="020B0503020204020204" pitchFamily="34" charset="-122"/>
              </a:rPr>
              <a:t>（不出本地）</a:t>
            </a:r>
            <a:r>
              <a:rPr kumimoji="1" lang="zh-CN" altLang="en-US" sz="2133" b="1" dirty="0">
                <a:solidFill>
                  <a:schemeClr val="bg1"/>
                </a:solidFill>
                <a:latin typeface="Microsoft YaHei" panose="020B0503020204020204" pitchFamily="34" charset="-122"/>
                <a:ea typeface="Microsoft YaHei" panose="020B0503020204020204" pitchFamily="34" charset="-122"/>
              </a:rPr>
              <a:t>：数据价值安全共享</a:t>
            </a:r>
          </a:p>
        </p:txBody>
      </p:sp>
      <p:pic>
        <p:nvPicPr>
          <p:cNvPr id="16" name="图形 15" descr="校舍">
            <a:extLst>
              <a:ext uri="{FF2B5EF4-FFF2-40B4-BE49-F238E27FC236}">
                <a16:creationId xmlns:a16="http://schemas.microsoft.com/office/drawing/2014/main" id="{51F8202A-7080-AAC4-79C9-5C1F33BB904F}"/>
              </a:ext>
            </a:extLst>
          </p:cNvPr>
          <p:cNvPicPr>
            <a:picLocks noChangeAspect="1"/>
          </p:cNvPicPr>
          <p:nvPr/>
        </p:nvPicPr>
        <p:blipFill>
          <a:blip r:embed="rId8" cstate="hq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009169" y="2447966"/>
            <a:ext cx="697496" cy="697496"/>
          </a:xfrm>
          <a:prstGeom prst="rect">
            <a:avLst/>
          </a:prstGeom>
        </p:spPr>
      </p:pic>
      <p:pic>
        <p:nvPicPr>
          <p:cNvPr id="20" name="图形 19" descr="数据库">
            <a:extLst>
              <a:ext uri="{FF2B5EF4-FFF2-40B4-BE49-F238E27FC236}">
                <a16:creationId xmlns:a16="http://schemas.microsoft.com/office/drawing/2014/main" id="{8478C6D6-C4D6-7D6C-72CA-05C9D0D1F44E}"/>
              </a:ext>
            </a:extLst>
          </p:cNvPr>
          <p:cNvPicPr>
            <a:picLocks noChangeAspect="1"/>
          </p:cNvPicPr>
          <p:nvPr/>
        </p:nvPicPr>
        <p:blipFill>
          <a:blip r:embed="rId10" cstate="hqprint">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928489" y="2562424"/>
            <a:ext cx="503089" cy="503089"/>
          </a:xfrm>
          <a:prstGeom prst="rect">
            <a:avLst/>
          </a:prstGeom>
        </p:spPr>
      </p:pic>
      <p:pic>
        <p:nvPicPr>
          <p:cNvPr id="21" name="图形 20" descr="数据库">
            <a:extLst>
              <a:ext uri="{FF2B5EF4-FFF2-40B4-BE49-F238E27FC236}">
                <a16:creationId xmlns:a16="http://schemas.microsoft.com/office/drawing/2014/main" id="{5761339E-EBCD-33F4-B9E0-9DF46F47FB71}"/>
              </a:ext>
            </a:extLst>
          </p:cNvPr>
          <p:cNvPicPr>
            <a:picLocks noChangeAspect="1"/>
          </p:cNvPicPr>
          <p:nvPr/>
        </p:nvPicPr>
        <p:blipFill>
          <a:blip r:embed="rId12" cstate="hqprint">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529425" y="2550392"/>
            <a:ext cx="503089" cy="503089"/>
          </a:xfrm>
          <a:prstGeom prst="rect">
            <a:avLst/>
          </a:prstGeom>
        </p:spPr>
      </p:pic>
      <p:cxnSp>
        <p:nvCxnSpPr>
          <p:cNvPr id="26" name="直线箭头连接符 25">
            <a:extLst>
              <a:ext uri="{FF2B5EF4-FFF2-40B4-BE49-F238E27FC236}">
                <a16:creationId xmlns:a16="http://schemas.microsoft.com/office/drawing/2014/main" id="{52247013-6243-EBA0-84D5-06560EE9842E}"/>
              </a:ext>
            </a:extLst>
          </p:cNvPr>
          <p:cNvCxnSpPr>
            <a:cxnSpLocks/>
            <a:stCxn id="21" idx="1"/>
          </p:cNvCxnSpPr>
          <p:nvPr/>
        </p:nvCxnSpPr>
        <p:spPr>
          <a:xfrm flipH="1">
            <a:off x="3371765" y="2801937"/>
            <a:ext cx="1157659" cy="6809"/>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9615A449-AABD-1398-4319-9576C0C883D0}"/>
              </a:ext>
            </a:extLst>
          </p:cNvPr>
          <p:cNvSpPr txBox="1"/>
          <p:nvPr/>
        </p:nvSpPr>
        <p:spPr>
          <a:xfrm>
            <a:off x="1752820" y="2473549"/>
            <a:ext cx="535724" cy="646331"/>
          </a:xfrm>
          <a:prstGeom prst="rect">
            <a:avLst/>
          </a:prstGeom>
          <a:noFill/>
        </p:spPr>
        <p:txBody>
          <a:bodyPr wrap="none" rtlCol="0">
            <a:spAutoFit/>
          </a:bodyPr>
          <a:lstStyle/>
          <a:p>
            <a:r>
              <a:rPr kumimoji="1" lang="en-US" altLang="zh-CN" sz="3600" b="1" dirty="0">
                <a:solidFill>
                  <a:srgbClr val="FF0000"/>
                </a:solidFill>
                <a:latin typeface="Microsoft YaHei" panose="020B0503020204020204" pitchFamily="34" charset="-122"/>
                <a:ea typeface="Microsoft YaHei" panose="020B0503020204020204" pitchFamily="34" charset="-122"/>
              </a:rPr>
              <a:t>×</a:t>
            </a:r>
            <a:endParaRPr kumimoji="1" lang="en-US" altLang="zh-CN" b="1" dirty="0">
              <a:solidFill>
                <a:srgbClr val="FF0000"/>
              </a:solidFill>
              <a:latin typeface="Microsoft YaHei" panose="020B0503020204020204" pitchFamily="34" charset="-122"/>
              <a:ea typeface="Microsoft YaHei" panose="020B0503020204020204" pitchFamily="34" charset="-122"/>
            </a:endParaRPr>
          </a:p>
        </p:txBody>
      </p:sp>
      <p:sp>
        <p:nvSpPr>
          <p:cNvPr id="33" name="文本框 32">
            <a:extLst>
              <a:ext uri="{FF2B5EF4-FFF2-40B4-BE49-F238E27FC236}">
                <a16:creationId xmlns:a16="http://schemas.microsoft.com/office/drawing/2014/main" id="{FC04C383-71A9-24A2-5E01-B1A0169E6232}"/>
              </a:ext>
            </a:extLst>
          </p:cNvPr>
          <p:cNvSpPr txBox="1"/>
          <p:nvPr/>
        </p:nvSpPr>
        <p:spPr>
          <a:xfrm>
            <a:off x="3727121" y="2473548"/>
            <a:ext cx="535724" cy="646331"/>
          </a:xfrm>
          <a:prstGeom prst="rect">
            <a:avLst/>
          </a:prstGeom>
          <a:noFill/>
        </p:spPr>
        <p:txBody>
          <a:bodyPr wrap="none" rtlCol="0">
            <a:spAutoFit/>
          </a:bodyPr>
          <a:lstStyle/>
          <a:p>
            <a:r>
              <a:rPr kumimoji="1" lang="en-US" altLang="zh-CN" sz="3600" b="1" dirty="0">
                <a:solidFill>
                  <a:srgbClr val="FF0000"/>
                </a:solidFill>
                <a:latin typeface="Microsoft YaHei" panose="020B0503020204020204" pitchFamily="34" charset="-122"/>
                <a:ea typeface="Microsoft YaHei" panose="020B0503020204020204" pitchFamily="34" charset="-122"/>
              </a:rPr>
              <a:t>×</a:t>
            </a:r>
            <a:endParaRPr kumimoji="1" lang="en-US" altLang="zh-CN" b="1" dirty="0">
              <a:solidFill>
                <a:srgbClr val="FF0000"/>
              </a:solidFill>
              <a:latin typeface="Microsoft YaHei" panose="020B0503020204020204" pitchFamily="34" charset="-122"/>
              <a:ea typeface="Microsoft YaHei" panose="020B0503020204020204" pitchFamily="34" charset="-122"/>
            </a:endParaRPr>
          </a:p>
        </p:txBody>
      </p:sp>
      <p:pic>
        <p:nvPicPr>
          <p:cNvPr id="35" name="图片 34">
            <a:extLst>
              <a:ext uri="{FF2B5EF4-FFF2-40B4-BE49-F238E27FC236}">
                <a16:creationId xmlns:a16="http://schemas.microsoft.com/office/drawing/2014/main" id="{E6BD718D-9A3C-D8BD-0C8A-8D782EB7AFBF}"/>
              </a:ext>
            </a:extLst>
          </p:cNvPr>
          <p:cNvPicPr>
            <a:picLocks noChangeAspect="1"/>
          </p:cNvPicPr>
          <p:nvPr/>
        </p:nvPicPr>
        <p:blipFill>
          <a:blip r:embed="rId14"/>
          <a:stretch>
            <a:fillRect/>
          </a:stretch>
        </p:blipFill>
        <p:spPr>
          <a:xfrm>
            <a:off x="2706831" y="1665070"/>
            <a:ext cx="604477" cy="590420"/>
          </a:xfrm>
          <a:prstGeom prst="rect">
            <a:avLst/>
          </a:prstGeom>
          <a:ln>
            <a:solidFill>
              <a:schemeClr val="tx1"/>
            </a:solidFill>
          </a:ln>
        </p:spPr>
      </p:pic>
      <p:cxnSp>
        <p:nvCxnSpPr>
          <p:cNvPr id="39" name="直线箭头连接符 38">
            <a:extLst>
              <a:ext uri="{FF2B5EF4-FFF2-40B4-BE49-F238E27FC236}">
                <a16:creationId xmlns:a16="http://schemas.microsoft.com/office/drawing/2014/main" id="{FDE3C8ED-50B5-4F35-245D-40EB60B4120D}"/>
              </a:ext>
            </a:extLst>
          </p:cNvPr>
          <p:cNvCxnSpPr>
            <a:cxnSpLocks/>
            <a:stCxn id="20" idx="0"/>
            <a:endCxn id="35" idx="1"/>
          </p:cNvCxnSpPr>
          <p:nvPr/>
        </p:nvCxnSpPr>
        <p:spPr>
          <a:xfrm flipV="1">
            <a:off x="1180033" y="1960279"/>
            <a:ext cx="1526799" cy="602144"/>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0" name="直线箭头连接符 39">
            <a:extLst>
              <a:ext uri="{FF2B5EF4-FFF2-40B4-BE49-F238E27FC236}">
                <a16:creationId xmlns:a16="http://schemas.microsoft.com/office/drawing/2014/main" id="{756FDB79-112A-32A8-85F9-57E147D1597E}"/>
              </a:ext>
            </a:extLst>
          </p:cNvPr>
          <p:cNvCxnSpPr>
            <a:cxnSpLocks/>
            <a:stCxn id="21" idx="0"/>
            <a:endCxn id="35" idx="3"/>
          </p:cNvCxnSpPr>
          <p:nvPr/>
        </p:nvCxnSpPr>
        <p:spPr>
          <a:xfrm flipH="1" flipV="1">
            <a:off x="3311308" y="1960279"/>
            <a:ext cx="1469661" cy="590112"/>
          </a:xfrm>
          <a:prstGeom prst="straightConnector1">
            <a:avLst/>
          </a:prstGeom>
          <a:ln w="127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42" name="图示 41">
            <a:extLst>
              <a:ext uri="{FF2B5EF4-FFF2-40B4-BE49-F238E27FC236}">
                <a16:creationId xmlns:a16="http://schemas.microsoft.com/office/drawing/2014/main" id="{700F9271-CBED-6D49-A086-C07C89DD2866}"/>
              </a:ext>
            </a:extLst>
          </p:cNvPr>
          <p:cNvGraphicFramePr/>
          <p:nvPr/>
        </p:nvGraphicFramePr>
        <p:xfrm>
          <a:off x="6096000" y="1105178"/>
          <a:ext cx="5873283" cy="2281487"/>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43" name="图片 42">
            <a:extLst>
              <a:ext uri="{FF2B5EF4-FFF2-40B4-BE49-F238E27FC236}">
                <a16:creationId xmlns:a16="http://schemas.microsoft.com/office/drawing/2014/main" id="{72209B06-9EFD-0E65-82BA-AA7A563257C1}"/>
              </a:ext>
            </a:extLst>
          </p:cNvPr>
          <p:cNvPicPr>
            <a:picLocks noChangeAspect="1"/>
          </p:cNvPicPr>
          <p:nvPr/>
        </p:nvPicPr>
        <p:blipFill>
          <a:blip r:embed="rId20"/>
          <a:stretch>
            <a:fillRect/>
          </a:stretch>
        </p:blipFill>
        <p:spPr>
          <a:xfrm>
            <a:off x="2868526" y="2428622"/>
            <a:ext cx="295797" cy="736179"/>
          </a:xfrm>
          <a:prstGeom prst="rect">
            <a:avLst/>
          </a:prstGeom>
        </p:spPr>
      </p:pic>
    </p:spTree>
    <p:extLst>
      <p:ext uri="{BB962C8B-B14F-4D97-AF65-F5344CB8AC3E}">
        <p14:creationId xmlns:p14="http://schemas.microsoft.com/office/powerpoint/2010/main" val="382374545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43A2FB9C-77CC-4E21-B563-22A0C734729D}"/>
              </a:ext>
            </a:extLst>
          </p:cNvPr>
          <p:cNvSpPr/>
          <p:nvPr/>
        </p:nvSpPr>
        <p:spPr>
          <a:xfrm>
            <a:off x="344314" y="161461"/>
            <a:ext cx="7113852" cy="584775"/>
          </a:xfrm>
          <a:prstGeom prst="rect">
            <a:avLst/>
          </a:prstGeom>
        </p:spPr>
        <p:txBody>
          <a:bodyPr wrap="square">
            <a:spAutoFit/>
          </a:bodyPr>
          <a:lstStyle/>
          <a:p>
            <a:pPr defTabSz="712788"/>
            <a:r>
              <a:rPr lang="zh-CN" altLang="en-US" sz="3200" b="1" spc="300" dirty="0">
                <a:solidFill>
                  <a:srgbClr val="004299"/>
                </a:solidFill>
                <a:cs typeface="+mn-ea"/>
                <a:sym typeface="+mn-lt"/>
              </a:rPr>
              <a:t>联邦学习的分类体系</a:t>
            </a:r>
            <a:endParaRPr lang="en-US" altLang="zh-CN" sz="3200" b="1" spc="300" dirty="0">
              <a:solidFill>
                <a:srgbClr val="004299"/>
              </a:solidFill>
              <a:cs typeface="+mn-ea"/>
              <a:sym typeface="+mn-lt"/>
            </a:endParaRPr>
          </a:p>
        </p:txBody>
      </p:sp>
      <p:pic>
        <p:nvPicPr>
          <p:cNvPr id="4" name="图片 3">
            <a:extLst>
              <a:ext uri="{FF2B5EF4-FFF2-40B4-BE49-F238E27FC236}">
                <a16:creationId xmlns:a16="http://schemas.microsoft.com/office/drawing/2014/main" id="{5963AE4D-F404-A942-A9DB-A0CE95303C76}"/>
              </a:ext>
            </a:extLst>
          </p:cNvPr>
          <p:cNvPicPr>
            <a:picLocks noChangeAspect="1"/>
          </p:cNvPicPr>
          <p:nvPr/>
        </p:nvPicPr>
        <p:blipFill>
          <a:blip r:embed="rId3"/>
          <a:stretch>
            <a:fillRect/>
          </a:stretch>
        </p:blipFill>
        <p:spPr>
          <a:xfrm>
            <a:off x="834444" y="910698"/>
            <a:ext cx="4367143" cy="3120394"/>
          </a:xfrm>
          <a:prstGeom prst="rect">
            <a:avLst/>
          </a:prstGeom>
        </p:spPr>
      </p:pic>
      <p:pic>
        <p:nvPicPr>
          <p:cNvPr id="5" name="图片 4">
            <a:extLst>
              <a:ext uri="{FF2B5EF4-FFF2-40B4-BE49-F238E27FC236}">
                <a16:creationId xmlns:a16="http://schemas.microsoft.com/office/drawing/2014/main" id="{C566B75E-1CA2-B043-A409-05FA8C5055A1}"/>
              </a:ext>
            </a:extLst>
          </p:cNvPr>
          <p:cNvPicPr>
            <a:picLocks noChangeAspect="1"/>
          </p:cNvPicPr>
          <p:nvPr/>
        </p:nvPicPr>
        <p:blipFill>
          <a:blip r:embed="rId4"/>
          <a:stretch>
            <a:fillRect/>
          </a:stretch>
        </p:blipFill>
        <p:spPr>
          <a:xfrm>
            <a:off x="6339628" y="910697"/>
            <a:ext cx="4271438" cy="3001738"/>
          </a:xfrm>
          <a:prstGeom prst="rect">
            <a:avLst/>
          </a:prstGeom>
        </p:spPr>
      </p:pic>
      <p:pic>
        <p:nvPicPr>
          <p:cNvPr id="6" name="图片 5">
            <a:extLst>
              <a:ext uri="{FF2B5EF4-FFF2-40B4-BE49-F238E27FC236}">
                <a16:creationId xmlns:a16="http://schemas.microsoft.com/office/drawing/2014/main" id="{73370DE8-FAA6-D540-9070-90E4BA528711}"/>
              </a:ext>
            </a:extLst>
          </p:cNvPr>
          <p:cNvPicPr>
            <a:picLocks noChangeAspect="1"/>
          </p:cNvPicPr>
          <p:nvPr/>
        </p:nvPicPr>
        <p:blipFill>
          <a:blip r:embed="rId5"/>
          <a:stretch>
            <a:fillRect/>
          </a:stretch>
        </p:blipFill>
        <p:spPr>
          <a:xfrm>
            <a:off x="2436032" y="4384933"/>
            <a:ext cx="3659968" cy="1885190"/>
          </a:xfrm>
          <a:prstGeom prst="rect">
            <a:avLst/>
          </a:prstGeom>
        </p:spPr>
      </p:pic>
      <p:pic>
        <p:nvPicPr>
          <p:cNvPr id="7" name="图片 6">
            <a:extLst>
              <a:ext uri="{FF2B5EF4-FFF2-40B4-BE49-F238E27FC236}">
                <a16:creationId xmlns:a16="http://schemas.microsoft.com/office/drawing/2014/main" id="{F48552B5-3218-064E-B247-29FDE63042AD}"/>
              </a:ext>
            </a:extLst>
          </p:cNvPr>
          <p:cNvPicPr>
            <a:picLocks noChangeAspect="1"/>
          </p:cNvPicPr>
          <p:nvPr/>
        </p:nvPicPr>
        <p:blipFill>
          <a:blip r:embed="rId6"/>
          <a:stretch>
            <a:fillRect/>
          </a:stretch>
        </p:blipFill>
        <p:spPr>
          <a:xfrm>
            <a:off x="6242028" y="4296824"/>
            <a:ext cx="3853285" cy="2011820"/>
          </a:xfrm>
          <a:prstGeom prst="rect">
            <a:avLst/>
          </a:prstGeom>
        </p:spPr>
      </p:pic>
      <p:sp>
        <p:nvSpPr>
          <p:cNvPr id="8" name="文本框 7">
            <a:extLst>
              <a:ext uri="{FF2B5EF4-FFF2-40B4-BE49-F238E27FC236}">
                <a16:creationId xmlns:a16="http://schemas.microsoft.com/office/drawing/2014/main" id="{F3924A45-FA3C-A346-A03E-DA89A7B3F8E2}"/>
              </a:ext>
            </a:extLst>
          </p:cNvPr>
          <p:cNvSpPr txBox="1"/>
          <p:nvPr/>
        </p:nvSpPr>
        <p:spPr>
          <a:xfrm>
            <a:off x="931348" y="5102675"/>
            <a:ext cx="1210588" cy="400110"/>
          </a:xfrm>
          <a:prstGeom prst="rect">
            <a:avLst/>
          </a:prstGeom>
          <a:noFill/>
        </p:spPr>
        <p:txBody>
          <a:bodyPr wrap="none" rtlCol="0">
            <a:spAutoFit/>
          </a:bodyPr>
          <a:lstStyle/>
          <a:p>
            <a:r>
              <a:rPr kumimoji="1" lang="zh-CN" altLang="en-US" sz="2000" dirty="0">
                <a:solidFill>
                  <a:srgbClr val="C00000"/>
                </a:solidFill>
                <a:latin typeface="Microsoft YaHei" panose="020B0503020204020204" pitchFamily="34" charset="-122"/>
                <a:ea typeface="Microsoft YaHei" panose="020B0503020204020204" pitchFamily="34" charset="-122"/>
              </a:rPr>
              <a:t>迁移联邦</a:t>
            </a:r>
          </a:p>
        </p:txBody>
      </p:sp>
      <p:sp>
        <p:nvSpPr>
          <p:cNvPr id="9" name="矩形 8">
            <a:extLst>
              <a:ext uri="{FF2B5EF4-FFF2-40B4-BE49-F238E27FC236}">
                <a16:creationId xmlns:a16="http://schemas.microsoft.com/office/drawing/2014/main" id="{6F97E1E5-1BF5-404E-BC5E-C60B28E3265B}"/>
              </a:ext>
            </a:extLst>
          </p:cNvPr>
          <p:cNvSpPr/>
          <p:nvPr/>
        </p:nvSpPr>
        <p:spPr>
          <a:xfrm>
            <a:off x="720884" y="3555567"/>
            <a:ext cx="5240537" cy="646331"/>
          </a:xfrm>
          <a:prstGeom prst="rect">
            <a:avLst/>
          </a:prstGeom>
          <a:solidFill>
            <a:schemeClr val="bg1"/>
          </a:solidFill>
        </p:spPr>
        <p:txBody>
          <a:bodyPr wrap="none">
            <a:spAutoFit/>
          </a:bodyPr>
          <a:lstStyle/>
          <a:p>
            <a:pPr marL="285750" indent="-285750">
              <a:buFont typeface="Arial" panose="020B0604020202020204" pitchFamily="34" charset="0"/>
              <a:buChar char="•"/>
            </a:pPr>
            <a:r>
              <a:rPr lang="zh-CN" altLang="en-US" dirty="0">
                <a:solidFill>
                  <a:srgbClr val="4D4D4D"/>
                </a:solidFill>
                <a:latin typeface="Microsoft YaHei" panose="020B0503020204020204" pitchFamily="34" charset="-122"/>
                <a:ea typeface="Microsoft YaHei" panose="020B0503020204020204" pitchFamily="34" charset="-122"/>
              </a:rPr>
              <a:t>增加可利用数据的数量的方式</a:t>
            </a:r>
            <a:endParaRPr lang="en-US" altLang="zh-CN" dirty="0">
              <a:solidFill>
                <a:srgbClr val="4D4D4D"/>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a:solidFill>
                  <a:srgbClr val="4D4D4D"/>
                </a:solidFill>
                <a:latin typeface="Microsoft YaHei" panose="020B0503020204020204" pitchFamily="34" charset="-122"/>
                <a:ea typeface="Microsoft YaHei" panose="020B0503020204020204" pitchFamily="34" charset="-122"/>
              </a:rPr>
              <a:t>参与者的数据特征重叠较多，样本 </a:t>
            </a:r>
            <a:r>
              <a:rPr lang="en-US" altLang="zh-CN" dirty="0">
                <a:solidFill>
                  <a:srgbClr val="4D4D4D"/>
                </a:solidFill>
                <a:latin typeface="Microsoft YaHei" panose="020B0503020204020204" pitchFamily="34" charset="-122"/>
                <a:ea typeface="Microsoft YaHei" panose="020B0503020204020204" pitchFamily="34" charset="-122"/>
              </a:rPr>
              <a:t>ID </a:t>
            </a:r>
            <a:r>
              <a:rPr lang="zh-CN" altLang="en-US" dirty="0">
                <a:solidFill>
                  <a:srgbClr val="4D4D4D"/>
                </a:solidFill>
                <a:latin typeface="Microsoft YaHei" panose="020B0503020204020204" pitchFamily="34" charset="-122"/>
                <a:ea typeface="Microsoft YaHei" panose="020B0503020204020204" pitchFamily="34" charset="-122"/>
              </a:rPr>
              <a:t>重叠较少</a:t>
            </a:r>
            <a:endParaRPr lang="zh-CN" altLang="en-US" dirty="0">
              <a:latin typeface="Microsoft YaHei" panose="020B0503020204020204" pitchFamily="34" charset="-122"/>
              <a:ea typeface="Microsoft YaHei" panose="020B0503020204020204" pitchFamily="34" charset="-122"/>
            </a:endParaRPr>
          </a:p>
        </p:txBody>
      </p:sp>
      <p:sp>
        <p:nvSpPr>
          <p:cNvPr id="18" name="矩形 17">
            <a:extLst>
              <a:ext uri="{FF2B5EF4-FFF2-40B4-BE49-F238E27FC236}">
                <a16:creationId xmlns:a16="http://schemas.microsoft.com/office/drawing/2014/main" id="{AFEAC9A6-5718-7C49-B8C3-AAF46C98C8CC}"/>
              </a:ext>
            </a:extLst>
          </p:cNvPr>
          <p:cNvSpPr/>
          <p:nvPr/>
        </p:nvSpPr>
        <p:spPr>
          <a:xfrm>
            <a:off x="6339628" y="3578869"/>
            <a:ext cx="5240537" cy="646331"/>
          </a:xfrm>
          <a:prstGeom prst="rect">
            <a:avLst/>
          </a:prstGeom>
          <a:solidFill>
            <a:schemeClr val="bg1"/>
          </a:solidFill>
        </p:spPr>
        <p:txBody>
          <a:bodyPr wrap="none">
            <a:spAutoFit/>
          </a:bodyPr>
          <a:lstStyle/>
          <a:p>
            <a:pPr marL="285750" indent="-285750">
              <a:buFont typeface="Arial" panose="020B0604020202020204" pitchFamily="34" charset="0"/>
              <a:buChar char="•"/>
            </a:pPr>
            <a:r>
              <a:rPr lang="zh-CN" altLang="en-US" dirty="0">
                <a:solidFill>
                  <a:srgbClr val="4D4D4D"/>
                </a:solidFill>
                <a:latin typeface="Microsoft YaHei" panose="020B0503020204020204" pitchFamily="34" charset="-122"/>
                <a:ea typeface="Microsoft YaHei" panose="020B0503020204020204" pitchFamily="34" charset="-122"/>
              </a:rPr>
              <a:t>增加可利用数据的特征维度的方式</a:t>
            </a:r>
            <a:endParaRPr lang="en-US" altLang="zh-CN" dirty="0">
              <a:solidFill>
                <a:srgbClr val="4D4D4D"/>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a:solidFill>
                  <a:srgbClr val="4D4D4D"/>
                </a:solidFill>
                <a:latin typeface="Microsoft YaHei" panose="020B0503020204020204" pitchFamily="34" charset="-122"/>
                <a:ea typeface="Microsoft YaHei" panose="020B0503020204020204" pitchFamily="34" charset="-122"/>
              </a:rPr>
              <a:t>参与者的数据样本 </a:t>
            </a:r>
            <a:r>
              <a:rPr lang="en-US" altLang="zh-CN" dirty="0">
                <a:solidFill>
                  <a:srgbClr val="4D4D4D"/>
                </a:solidFill>
                <a:latin typeface="Microsoft YaHei" panose="020B0503020204020204" pitchFamily="34" charset="-122"/>
                <a:ea typeface="Microsoft YaHei" panose="020B0503020204020204" pitchFamily="34" charset="-122"/>
              </a:rPr>
              <a:t>ID </a:t>
            </a:r>
            <a:r>
              <a:rPr lang="zh-CN" altLang="en-US" dirty="0">
                <a:solidFill>
                  <a:srgbClr val="4D4D4D"/>
                </a:solidFill>
                <a:latin typeface="Microsoft YaHei" panose="020B0503020204020204" pitchFamily="34" charset="-122"/>
                <a:ea typeface="Microsoft YaHei" panose="020B0503020204020204" pitchFamily="34" charset="-122"/>
              </a:rPr>
              <a:t>重叠较多，特征重叠较少</a:t>
            </a:r>
            <a:endParaRPr lang="zh-CN" altLang="en-US" dirty="0">
              <a:latin typeface="Microsoft YaHei" panose="020B0503020204020204" pitchFamily="34" charset="-122"/>
              <a:ea typeface="Microsoft YaHei" panose="020B0503020204020204" pitchFamily="34" charset="-122"/>
            </a:endParaRPr>
          </a:p>
        </p:txBody>
      </p:sp>
      <p:sp>
        <p:nvSpPr>
          <p:cNvPr id="10" name="矩形 9">
            <a:extLst>
              <a:ext uri="{FF2B5EF4-FFF2-40B4-BE49-F238E27FC236}">
                <a16:creationId xmlns:a16="http://schemas.microsoft.com/office/drawing/2014/main" id="{E37C0D20-71C8-6A48-A1BA-B3A1BDF959D7}"/>
              </a:ext>
            </a:extLst>
          </p:cNvPr>
          <p:cNvSpPr/>
          <p:nvPr/>
        </p:nvSpPr>
        <p:spPr>
          <a:xfrm>
            <a:off x="720884" y="6129992"/>
            <a:ext cx="10146383" cy="64633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zh-CN" altLang="en-US" dirty="0">
                <a:solidFill>
                  <a:srgbClr val="4D4D4D"/>
                </a:solidFill>
                <a:latin typeface="Microsoft YaHei" panose="020B0503020204020204" pitchFamily="34" charset="-122"/>
                <a:ea typeface="Microsoft YaHei" panose="020B0503020204020204" pitchFamily="34" charset="-122"/>
              </a:rPr>
              <a:t>参与联邦学习各方的数据不同、用户不相同，数据特征也不相同，各方持有的数据重叠程度较小</a:t>
            </a:r>
            <a:endParaRPr lang="en-US" altLang="zh-CN" dirty="0">
              <a:solidFill>
                <a:srgbClr val="4D4D4D"/>
              </a:solidFill>
              <a:latin typeface="Microsoft YaHei" panose="020B0503020204020204" pitchFamily="34" charset="-122"/>
              <a:ea typeface="Microsoft YaHei" panose="020B0503020204020204" pitchFamily="34" charset="-122"/>
            </a:endParaRPr>
          </a:p>
          <a:p>
            <a:pPr marL="285750" indent="-285750">
              <a:buFont typeface="Arial" panose="020B0604020202020204" pitchFamily="34" charset="0"/>
              <a:buChar char="•"/>
            </a:pPr>
            <a:r>
              <a:rPr lang="zh-CN" altLang="en-US" dirty="0">
                <a:solidFill>
                  <a:srgbClr val="4D4D4D"/>
                </a:solidFill>
                <a:latin typeface="Microsoft YaHei" panose="020B0503020204020204" pitchFamily="34" charset="-122"/>
                <a:ea typeface="Microsoft YaHei" panose="020B0503020204020204" pitchFamily="34" charset="-122"/>
              </a:rPr>
              <a:t>引入迁移学习对原始的训练和任务进行补充和增强</a:t>
            </a:r>
            <a:endParaRPr lang="zh-CN" altLang="en-US"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74500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grpId="0" nodeType="clickEffect">
                                  <p:stCondLst>
                                    <p:cond delay="0"/>
                                  </p:stCondLst>
                                  <p:childTnLst>
                                    <p:set>
                                      <p:cBhvr>
                                        <p:cTn id="20" dur="1" fill="hold">
                                          <p:stCondLst>
                                            <p:cond delay="0"/>
                                          </p:stCondLst>
                                        </p:cTn>
                                        <p:tgtEl>
                                          <p:spTgt spid="10"/>
                                        </p:tgtEl>
                                        <p:attrNameLst>
                                          <p:attrName>style.visibility</p:attrName>
                                        </p:attrNameLst>
                                      </p:cBhvr>
                                      <p:to>
                                        <p:strVal val="visible"/>
                                      </p:to>
                                    </p:set>
                                    <p:anim calcmode="lin" valueType="num">
                                      <p:cBhvr additive="base">
                                        <p:cTn id="21" dur="500" fill="hold"/>
                                        <p:tgtEl>
                                          <p:spTgt spid="10"/>
                                        </p:tgtEl>
                                        <p:attrNameLst>
                                          <p:attrName>ppt_x</p:attrName>
                                        </p:attrNameLst>
                                      </p:cBhvr>
                                      <p:tavLst>
                                        <p:tav tm="0">
                                          <p:val>
                                            <p:strVal val="#ppt_x"/>
                                          </p:val>
                                        </p:tav>
                                        <p:tav tm="100000">
                                          <p:val>
                                            <p:strVal val="#ppt_x"/>
                                          </p:val>
                                        </p:tav>
                                      </p:tavLst>
                                    </p:anim>
                                    <p:anim calcmode="lin" valueType="num">
                                      <p:cBhvr additive="base">
                                        <p:cTn id="2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43A2FB9C-77CC-4E21-B563-22A0C734729D}"/>
              </a:ext>
            </a:extLst>
          </p:cNvPr>
          <p:cNvSpPr/>
          <p:nvPr/>
        </p:nvSpPr>
        <p:spPr>
          <a:xfrm>
            <a:off x="344314" y="161461"/>
            <a:ext cx="7113852" cy="584775"/>
          </a:xfrm>
          <a:prstGeom prst="rect">
            <a:avLst/>
          </a:prstGeom>
        </p:spPr>
        <p:txBody>
          <a:bodyPr wrap="square">
            <a:spAutoFit/>
          </a:bodyPr>
          <a:lstStyle/>
          <a:p>
            <a:pPr defTabSz="712788"/>
            <a:r>
              <a:rPr lang="zh-CN" altLang="en-US" sz="3200" b="1" spc="300" dirty="0">
                <a:solidFill>
                  <a:srgbClr val="004299"/>
                </a:solidFill>
                <a:cs typeface="+mn-ea"/>
                <a:sym typeface="+mn-lt"/>
              </a:rPr>
              <a:t>横向联邦学习</a:t>
            </a:r>
            <a:endParaRPr lang="en-US" altLang="zh-CN" sz="3200" b="1" spc="300" dirty="0">
              <a:solidFill>
                <a:srgbClr val="004299"/>
              </a:solidFill>
              <a:cs typeface="+mn-ea"/>
              <a:sym typeface="+mn-lt"/>
            </a:endParaRPr>
          </a:p>
        </p:txBody>
      </p:sp>
      <p:pic>
        <p:nvPicPr>
          <p:cNvPr id="10" name="图片 9">
            <a:extLst>
              <a:ext uri="{FF2B5EF4-FFF2-40B4-BE49-F238E27FC236}">
                <a16:creationId xmlns:a16="http://schemas.microsoft.com/office/drawing/2014/main" id="{4BA9D697-7DAD-F84B-A43F-E2D017EBEEF3}"/>
              </a:ext>
            </a:extLst>
          </p:cNvPr>
          <p:cNvPicPr>
            <a:picLocks noChangeAspect="1"/>
          </p:cNvPicPr>
          <p:nvPr/>
        </p:nvPicPr>
        <p:blipFill>
          <a:blip r:embed="rId3"/>
          <a:stretch>
            <a:fillRect/>
          </a:stretch>
        </p:blipFill>
        <p:spPr>
          <a:xfrm>
            <a:off x="1634981" y="2215473"/>
            <a:ext cx="8978126" cy="3930878"/>
          </a:xfrm>
          <a:prstGeom prst="rect">
            <a:avLst/>
          </a:prstGeom>
        </p:spPr>
      </p:pic>
      <p:graphicFrame>
        <p:nvGraphicFramePr>
          <p:cNvPr id="3" name="表格 10">
            <a:extLst>
              <a:ext uri="{FF2B5EF4-FFF2-40B4-BE49-F238E27FC236}">
                <a16:creationId xmlns:a16="http://schemas.microsoft.com/office/drawing/2014/main" id="{1FB4B4F1-1E3A-9841-BC47-12F8C3E634CD}"/>
              </a:ext>
            </a:extLst>
          </p:cNvPr>
          <p:cNvGraphicFramePr>
            <a:graphicFrameLocks noGrp="1"/>
          </p:cNvGraphicFramePr>
          <p:nvPr/>
        </p:nvGraphicFramePr>
        <p:xfrm>
          <a:off x="3786657" y="1485805"/>
          <a:ext cx="4674774" cy="2133600"/>
        </p:xfrm>
        <a:graphic>
          <a:graphicData uri="http://schemas.openxmlformats.org/drawingml/2006/table">
            <a:tbl>
              <a:tblPr firstRow="1" bandRow="1">
                <a:tableStyleId>{00A15C55-8517-42AA-B614-E9B94910E393}</a:tableStyleId>
              </a:tblPr>
              <a:tblGrid>
                <a:gridCol w="779129">
                  <a:extLst>
                    <a:ext uri="{9D8B030D-6E8A-4147-A177-3AD203B41FA5}">
                      <a16:colId xmlns:a16="http://schemas.microsoft.com/office/drawing/2014/main" val="3137982218"/>
                    </a:ext>
                  </a:extLst>
                </a:gridCol>
                <a:gridCol w="779129">
                  <a:extLst>
                    <a:ext uri="{9D8B030D-6E8A-4147-A177-3AD203B41FA5}">
                      <a16:colId xmlns:a16="http://schemas.microsoft.com/office/drawing/2014/main" val="3381065194"/>
                    </a:ext>
                  </a:extLst>
                </a:gridCol>
                <a:gridCol w="779129">
                  <a:extLst>
                    <a:ext uri="{9D8B030D-6E8A-4147-A177-3AD203B41FA5}">
                      <a16:colId xmlns:a16="http://schemas.microsoft.com/office/drawing/2014/main" val="2740327049"/>
                    </a:ext>
                  </a:extLst>
                </a:gridCol>
                <a:gridCol w="779129">
                  <a:extLst>
                    <a:ext uri="{9D8B030D-6E8A-4147-A177-3AD203B41FA5}">
                      <a16:colId xmlns:a16="http://schemas.microsoft.com/office/drawing/2014/main" val="495814584"/>
                    </a:ext>
                  </a:extLst>
                </a:gridCol>
                <a:gridCol w="779129">
                  <a:extLst>
                    <a:ext uri="{9D8B030D-6E8A-4147-A177-3AD203B41FA5}">
                      <a16:colId xmlns:a16="http://schemas.microsoft.com/office/drawing/2014/main" val="2348875511"/>
                    </a:ext>
                  </a:extLst>
                </a:gridCol>
                <a:gridCol w="779129">
                  <a:extLst>
                    <a:ext uri="{9D8B030D-6E8A-4147-A177-3AD203B41FA5}">
                      <a16:colId xmlns:a16="http://schemas.microsoft.com/office/drawing/2014/main" val="1297475171"/>
                    </a:ext>
                  </a:extLst>
                </a:gridCol>
              </a:tblGrid>
              <a:tr h="265412">
                <a:tc>
                  <a:txBody>
                    <a:bodyPr/>
                    <a:lstStyle/>
                    <a:p>
                      <a:r>
                        <a:rPr lang="en-US" altLang="zh-CN" sz="1400" b="0" dirty="0">
                          <a:latin typeface="Times New Roman" panose="02020603050405020304" pitchFamily="18" charset="0"/>
                          <a:cs typeface="Times New Roman" panose="02020603050405020304" pitchFamily="18" charset="0"/>
                        </a:rPr>
                        <a:t>User</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X1</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X2</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X3</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X4</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Y</a:t>
                      </a:r>
                      <a:endParaRPr lang="zh-CN" altLang="en-US"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3788812"/>
                  </a:ext>
                </a:extLst>
              </a:tr>
              <a:tr h="265412">
                <a:tc>
                  <a:txBody>
                    <a:bodyPr/>
                    <a:lstStyle/>
                    <a:p>
                      <a:r>
                        <a:rPr lang="en-US" altLang="zh-CN" sz="1400" b="0" dirty="0">
                          <a:latin typeface="Times New Roman" panose="02020603050405020304" pitchFamily="18" charset="0"/>
                          <a:cs typeface="Times New Roman" panose="02020603050405020304" pitchFamily="18" charset="0"/>
                        </a:rPr>
                        <a:t>U1</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4671771"/>
                  </a:ext>
                </a:extLst>
              </a:tr>
              <a:tr h="265412">
                <a:tc>
                  <a:txBody>
                    <a:bodyPr/>
                    <a:lstStyle/>
                    <a:p>
                      <a:r>
                        <a:rPr lang="en-US" altLang="zh-CN" sz="1400" b="0" dirty="0">
                          <a:latin typeface="Times New Roman" panose="02020603050405020304" pitchFamily="18" charset="0"/>
                          <a:cs typeface="Times New Roman" panose="02020603050405020304" pitchFamily="18" charset="0"/>
                        </a:rPr>
                        <a:t>U2</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4162028"/>
                  </a:ext>
                </a:extLst>
              </a:tr>
              <a:tr h="265412">
                <a:tc>
                  <a:txBody>
                    <a:bodyPr/>
                    <a:lstStyle/>
                    <a:p>
                      <a:r>
                        <a:rPr lang="en-US" altLang="zh-CN" sz="1400" b="0" dirty="0">
                          <a:latin typeface="Times New Roman" panose="02020603050405020304" pitchFamily="18" charset="0"/>
                          <a:cs typeface="Times New Roman" panose="02020603050405020304" pitchFamily="18" charset="0"/>
                        </a:rPr>
                        <a:t>U3</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15893886"/>
                  </a:ext>
                </a:extLst>
              </a:tr>
              <a:tr h="265412">
                <a:tc>
                  <a:txBody>
                    <a:bodyPr/>
                    <a:lstStyle/>
                    <a:p>
                      <a:r>
                        <a:rPr lang="en-US" altLang="zh-CN" sz="1400" b="0" dirty="0">
                          <a:latin typeface="Times New Roman" panose="02020603050405020304" pitchFamily="18" charset="0"/>
                          <a:cs typeface="Times New Roman" panose="02020603050405020304" pitchFamily="18" charset="0"/>
                        </a:rPr>
                        <a:t>U4</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27179645"/>
                  </a:ext>
                </a:extLst>
              </a:tr>
              <a:tr h="265412">
                <a:tc>
                  <a:txBody>
                    <a:bodyPr/>
                    <a:lstStyle/>
                    <a:p>
                      <a:r>
                        <a:rPr lang="en-US" altLang="zh-CN" sz="1400" b="0" dirty="0">
                          <a:latin typeface="Times New Roman" panose="02020603050405020304" pitchFamily="18" charset="0"/>
                          <a:cs typeface="Times New Roman" panose="02020603050405020304" pitchFamily="18" charset="0"/>
                        </a:rPr>
                        <a:t>U5</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46937019"/>
                  </a:ext>
                </a:extLst>
              </a:tr>
              <a:tr h="265412">
                <a:tc>
                  <a:txBody>
                    <a:bodyPr/>
                    <a:lstStyle/>
                    <a:p>
                      <a:r>
                        <a:rPr lang="en-US" altLang="zh-CN" sz="1400" b="0" dirty="0">
                          <a:latin typeface="Times New Roman" panose="02020603050405020304" pitchFamily="18" charset="0"/>
                          <a:cs typeface="Times New Roman" panose="02020603050405020304" pitchFamily="18" charset="0"/>
                        </a:rPr>
                        <a:t>U6</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87615236"/>
                  </a:ext>
                </a:extLst>
              </a:tr>
            </a:tbl>
          </a:graphicData>
        </a:graphic>
      </p:graphicFrame>
      <p:graphicFrame>
        <p:nvGraphicFramePr>
          <p:cNvPr id="12" name="表格 10">
            <a:extLst>
              <a:ext uri="{FF2B5EF4-FFF2-40B4-BE49-F238E27FC236}">
                <a16:creationId xmlns:a16="http://schemas.microsoft.com/office/drawing/2014/main" id="{8E53E8B8-DB8D-AB42-B704-5368BE89D90E}"/>
              </a:ext>
            </a:extLst>
          </p:cNvPr>
          <p:cNvGraphicFramePr>
            <a:graphicFrameLocks noGrp="1"/>
          </p:cNvGraphicFramePr>
          <p:nvPr/>
        </p:nvGraphicFramePr>
        <p:xfrm>
          <a:off x="6865500" y="4558641"/>
          <a:ext cx="3955248" cy="1219200"/>
        </p:xfrm>
        <a:graphic>
          <a:graphicData uri="http://schemas.openxmlformats.org/drawingml/2006/table">
            <a:tbl>
              <a:tblPr firstRow="1" bandRow="1">
                <a:tableStyleId>{93296810-A885-4BE3-A3E7-6D5BEEA58F35}</a:tableStyleId>
              </a:tblPr>
              <a:tblGrid>
                <a:gridCol w="659208">
                  <a:extLst>
                    <a:ext uri="{9D8B030D-6E8A-4147-A177-3AD203B41FA5}">
                      <a16:colId xmlns:a16="http://schemas.microsoft.com/office/drawing/2014/main" val="3137982218"/>
                    </a:ext>
                  </a:extLst>
                </a:gridCol>
                <a:gridCol w="659208">
                  <a:extLst>
                    <a:ext uri="{9D8B030D-6E8A-4147-A177-3AD203B41FA5}">
                      <a16:colId xmlns:a16="http://schemas.microsoft.com/office/drawing/2014/main" val="3381065194"/>
                    </a:ext>
                  </a:extLst>
                </a:gridCol>
                <a:gridCol w="659208">
                  <a:extLst>
                    <a:ext uri="{9D8B030D-6E8A-4147-A177-3AD203B41FA5}">
                      <a16:colId xmlns:a16="http://schemas.microsoft.com/office/drawing/2014/main" val="2740327049"/>
                    </a:ext>
                  </a:extLst>
                </a:gridCol>
                <a:gridCol w="659208">
                  <a:extLst>
                    <a:ext uri="{9D8B030D-6E8A-4147-A177-3AD203B41FA5}">
                      <a16:colId xmlns:a16="http://schemas.microsoft.com/office/drawing/2014/main" val="495814584"/>
                    </a:ext>
                  </a:extLst>
                </a:gridCol>
                <a:gridCol w="659208">
                  <a:extLst>
                    <a:ext uri="{9D8B030D-6E8A-4147-A177-3AD203B41FA5}">
                      <a16:colId xmlns:a16="http://schemas.microsoft.com/office/drawing/2014/main" val="2348875511"/>
                    </a:ext>
                  </a:extLst>
                </a:gridCol>
                <a:gridCol w="659208">
                  <a:extLst>
                    <a:ext uri="{9D8B030D-6E8A-4147-A177-3AD203B41FA5}">
                      <a16:colId xmlns:a16="http://schemas.microsoft.com/office/drawing/2014/main" val="1297475171"/>
                    </a:ext>
                  </a:extLst>
                </a:gridCol>
              </a:tblGrid>
              <a:tr h="265412">
                <a:tc>
                  <a:txBody>
                    <a:bodyPr/>
                    <a:lstStyle/>
                    <a:p>
                      <a:r>
                        <a:rPr lang="en-US" altLang="zh-CN" sz="1400" b="0" dirty="0">
                          <a:latin typeface="Times New Roman" panose="02020603050405020304" pitchFamily="18" charset="0"/>
                          <a:cs typeface="Times New Roman" panose="02020603050405020304" pitchFamily="18" charset="0"/>
                        </a:rPr>
                        <a:t>User</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X1</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X2</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X3</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X4</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Y</a:t>
                      </a:r>
                      <a:endParaRPr lang="zh-CN" altLang="en-US"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3788812"/>
                  </a:ext>
                </a:extLst>
              </a:tr>
              <a:tr h="265412">
                <a:tc>
                  <a:txBody>
                    <a:bodyPr/>
                    <a:lstStyle/>
                    <a:p>
                      <a:r>
                        <a:rPr lang="en-US" altLang="zh-CN" sz="1400" b="0" dirty="0">
                          <a:latin typeface="Times New Roman" panose="02020603050405020304" pitchFamily="18" charset="0"/>
                          <a:cs typeface="Times New Roman" panose="02020603050405020304" pitchFamily="18" charset="0"/>
                        </a:rPr>
                        <a:t>U4</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127179645"/>
                  </a:ext>
                </a:extLst>
              </a:tr>
              <a:tr h="265412">
                <a:tc>
                  <a:txBody>
                    <a:bodyPr/>
                    <a:lstStyle/>
                    <a:p>
                      <a:r>
                        <a:rPr lang="en-US" altLang="zh-CN" sz="1400" b="0" dirty="0">
                          <a:latin typeface="Times New Roman" panose="02020603050405020304" pitchFamily="18" charset="0"/>
                          <a:cs typeface="Times New Roman" panose="02020603050405020304" pitchFamily="18" charset="0"/>
                        </a:rPr>
                        <a:t>U5</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746937019"/>
                  </a:ext>
                </a:extLst>
              </a:tr>
              <a:tr h="265412">
                <a:tc>
                  <a:txBody>
                    <a:bodyPr/>
                    <a:lstStyle/>
                    <a:p>
                      <a:r>
                        <a:rPr lang="en-US" altLang="zh-CN" sz="1400" b="0" dirty="0">
                          <a:latin typeface="Times New Roman" panose="02020603050405020304" pitchFamily="18" charset="0"/>
                          <a:cs typeface="Times New Roman" panose="02020603050405020304" pitchFamily="18" charset="0"/>
                        </a:rPr>
                        <a:t>U6</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087615236"/>
                  </a:ext>
                </a:extLst>
              </a:tr>
            </a:tbl>
          </a:graphicData>
        </a:graphic>
      </p:graphicFrame>
      <p:graphicFrame>
        <p:nvGraphicFramePr>
          <p:cNvPr id="13" name="表格 10">
            <a:extLst>
              <a:ext uri="{FF2B5EF4-FFF2-40B4-BE49-F238E27FC236}">
                <a16:creationId xmlns:a16="http://schemas.microsoft.com/office/drawing/2014/main" id="{04306EB5-4DC7-7F4A-BA13-068CF56ABBFA}"/>
              </a:ext>
            </a:extLst>
          </p:cNvPr>
          <p:cNvGraphicFramePr>
            <a:graphicFrameLocks noGrp="1"/>
          </p:cNvGraphicFramePr>
          <p:nvPr/>
        </p:nvGraphicFramePr>
        <p:xfrm>
          <a:off x="1634981" y="4558641"/>
          <a:ext cx="3955248" cy="1219200"/>
        </p:xfrm>
        <a:graphic>
          <a:graphicData uri="http://schemas.openxmlformats.org/drawingml/2006/table">
            <a:tbl>
              <a:tblPr firstRow="1" bandRow="1">
                <a:tableStyleId>{7DF18680-E054-41AD-8BC1-D1AEF772440D}</a:tableStyleId>
              </a:tblPr>
              <a:tblGrid>
                <a:gridCol w="659208">
                  <a:extLst>
                    <a:ext uri="{9D8B030D-6E8A-4147-A177-3AD203B41FA5}">
                      <a16:colId xmlns:a16="http://schemas.microsoft.com/office/drawing/2014/main" val="3137982218"/>
                    </a:ext>
                  </a:extLst>
                </a:gridCol>
                <a:gridCol w="659208">
                  <a:extLst>
                    <a:ext uri="{9D8B030D-6E8A-4147-A177-3AD203B41FA5}">
                      <a16:colId xmlns:a16="http://schemas.microsoft.com/office/drawing/2014/main" val="3381065194"/>
                    </a:ext>
                  </a:extLst>
                </a:gridCol>
                <a:gridCol w="659208">
                  <a:extLst>
                    <a:ext uri="{9D8B030D-6E8A-4147-A177-3AD203B41FA5}">
                      <a16:colId xmlns:a16="http://schemas.microsoft.com/office/drawing/2014/main" val="2740327049"/>
                    </a:ext>
                  </a:extLst>
                </a:gridCol>
                <a:gridCol w="659208">
                  <a:extLst>
                    <a:ext uri="{9D8B030D-6E8A-4147-A177-3AD203B41FA5}">
                      <a16:colId xmlns:a16="http://schemas.microsoft.com/office/drawing/2014/main" val="495814584"/>
                    </a:ext>
                  </a:extLst>
                </a:gridCol>
                <a:gridCol w="659208">
                  <a:extLst>
                    <a:ext uri="{9D8B030D-6E8A-4147-A177-3AD203B41FA5}">
                      <a16:colId xmlns:a16="http://schemas.microsoft.com/office/drawing/2014/main" val="2348875511"/>
                    </a:ext>
                  </a:extLst>
                </a:gridCol>
                <a:gridCol w="659208">
                  <a:extLst>
                    <a:ext uri="{9D8B030D-6E8A-4147-A177-3AD203B41FA5}">
                      <a16:colId xmlns:a16="http://schemas.microsoft.com/office/drawing/2014/main" val="1297475171"/>
                    </a:ext>
                  </a:extLst>
                </a:gridCol>
              </a:tblGrid>
              <a:tr h="265412">
                <a:tc>
                  <a:txBody>
                    <a:bodyPr/>
                    <a:lstStyle/>
                    <a:p>
                      <a:r>
                        <a:rPr lang="en-US" altLang="zh-CN" sz="1400" b="0" dirty="0">
                          <a:latin typeface="Times New Roman" panose="02020603050405020304" pitchFamily="18" charset="0"/>
                          <a:cs typeface="Times New Roman" panose="02020603050405020304" pitchFamily="18" charset="0"/>
                        </a:rPr>
                        <a:t>User</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X1</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X2</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X3</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X4</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r>
                        <a:rPr lang="en-US" altLang="zh-CN" sz="1400" b="0" dirty="0">
                          <a:latin typeface="Times New Roman" panose="02020603050405020304" pitchFamily="18" charset="0"/>
                          <a:cs typeface="Times New Roman" panose="02020603050405020304" pitchFamily="18" charset="0"/>
                        </a:rPr>
                        <a:t>Y</a:t>
                      </a:r>
                      <a:endParaRPr lang="zh-CN" altLang="en-US"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443788812"/>
                  </a:ext>
                </a:extLst>
              </a:tr>
              <a:tr h="265412">
                <a:tc>
                  <a:txBody>
                    <a:bodyPr/>
                    <a:lstStyle/>
                    <a:p>
                      <a:r>
                        <a:rPr lang="en-US" altLang="zh-CN" sz="1400" b="0" dirty="0">
                          <a:latin typeface="Times New Roman" panose="02020603050405020304" pitchFamily="18" charset="0"/>
                          <a:cs typeface="Times New Roman" panose="02020603050405020304" pitchFamily="18" charset="0"/>
                        </a:rPr>
                        <a:t>U1</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554671771"/>
                  </a:ext>
                </a:extLst>
              </a:tr>
              <a:tr h="265412">
                <a:tc>
                  <a:txBody>
                    <a:bodyPr/>
                    <a:lstStyle/>
                    <a:p>
                      <a:r>
                        <a:rPr lang="en-US" altLang="zh-CN" sz="1400" b="0" dirty="0">
                          <a:latin typeface="Times New Roman" panose="02020603050405020304" pitchFamily="18" charset="0"/>
                          <a:cs typeface="Times New Roman" panose="02020603050405020304" pitchFamily="18" charset="0"/>
                        </a:rPr>
                        <a:t>U2</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254162028"/>
                  </a:ext>
                </a:extLst>
              </a:tr>
              <a:tr h="265412">
                <a:tc>
                  <a:txBody>
                    <a:bodyPr/>
                    <a:lstStyle/>
                    <a:p>
                      <a:r>
                        <a:rPr lang="en-US" altLang="zh-CN" sz="1400" b="0" dirty="0">
                          <a:latin typeface="Times New Roman" panose="02020603050405020304" pitchFamily="18" charset="0"/>
                          <a:cs typeface="Times New Roman" panose="02020603050405020304" pitchFamily="18" charset="0"/>
                        </a:rPr>
                        <a:t>U3</a:t>
                      </a:r>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tc>
                  <a:txBody>
                    <a:bodyPr/>
                    <a:lstStyle/>
                    <a:p>
                      <a:endParaRPr lang="zh-CN" altLang="en-US" sz="1400" b="0">
                        <a:latin typeface="Times New Roman" panose="02020603050405020304" pitchFamily="18" charset="0"/>
                        <a:cs typeface="Times New Roman" panose="02020603050405020304" pitchFamily="18" charset="0"/>
                      </a:endParaRPr>
                    </a:p>
                  </a:txBody>
                  <a:tcPr/>
                </a:tc>
                <a:tc>
                  <a:txBody>
                    <a:bodyPr/>
                    <a:lstStyle/>
                    <a:p>
                      <a:endParaRPr lang="zh-CN" altLang="en-US" sz="1400" b="0" dirty="0">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215893886"/>
                  </a:ext>
                </a:extLst>
              </a:tr>
            </a:tbl>
          </a:graphicData>
        </a:graphic>
      </p:graphicFrame>
    </p:spTree>
    <p:extLst>
      <p:ext uri="{BB962C8B-B14F-4D97-AF65-F5344CB8AC3E}">
        <p14:creationId xmlns:p14="http://schemas.microsoft.com/office/powerpoint/2010/main" val="32497963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43A2FB9C-77CC-4E21-B563-22A0C734729D}"/>
              </a:ext>
            </a:extLst>
          </p:cNvPr>
          <p:cNvSpPr/>
          <p:nvPr/>
        </p:nvSpPr>
        <p:spPr>
          <a:xfrm>
            <a:off x="344314" y="161461"/>
            <a:ext cx="7113852" cy="584775"/>
          </a:xfrm>
          <a:prstGeom prst="rect">
            <a:avLst/>
          </a:prstGeom>
        </p:spPr>
        <p:txBody>
          <a:bodyPr wrap="square">
            <a:spAutoFit/>
          </a:bodyPr>
          <a:lstStyle/>
          <a:p>
            <a:pPr defTabSz="712788"/>
            <a:r>
              <a:rPr lang="zh-CN" altLang="en-US" sz="3200" b="1" spc="300" dirty="0">
                <a:solidFill>
                  <a:srgbClr val="004299"/>
                </a:solidFill>
                <a:cs typeface="+mn-ea"/>
                <a:sym typeface="+mn-lt"/>
              </a:rPr>
              <a:t>横向联邦学习</a:t>
            </a:r>
            <a:endParaRPr lang="en-US" altLang="zh-CN" sz="3200" b="1" spc="300" dirty="0">
              <a:solidFill>
                <a:srgbClr val="004299"/>
              </a:solidFill>
              <a:cs typeface="+mn-ea"/>
              <a:sym typeface="+mn-lt"/>
            </a:endParaRPr>
          </a:p>
        </p:txBody>
      </p:sp>
      <p:pic>
        <p:nvPicPr>
          <p:cNvPr id="2" name="图片 1">
            <a:extLst>
              <a:ext uri="{FF2B5EF4-FFF2-40B4-BE49-F238E27FC236}">
                <a16:creationId xmlns:a16="http://schemas.microsoft.com/office/drawing/2014/main" id="{C6DDFA09-9663-3145-8AF6-A72DE929AFC4}"/>
              </a:ext>
            </a:extLst>
          </p:cNvPr>
          <p:cNvPicPr>
            <a:picLocks noChangeAspect="1"/>
          </p:cNvPicPr>
          <p:nvPr/>
        </p:nvPicPr>
        <p:blipFill>
          <a:blip r:embed="rId3"/>
          <a:stretch>
            <a:fillRect/>
          </a:stretch>
        </p:blipFill>
        <p:spPr>
          <a:xfrm>
            <a:off x="1610995" y="1055648"/>
            <a:ext cx="9637096" cy="4775525"/>
          </a:xfrm>
          <a:prstGeom prst="rect">
            <a:avLst/>
          </a:prstGeom>
        </p:spPr>
      </p:pic>
      <p:sp>
        <p:nvSpPr>
          <p:cNvPr id="4" name="文本框 3">
            <a:extLst>
              <a:ext uri="{FF2B5EF4-FFF2-40B4-BE49-F238E27FC236}">
                <a16:creationId xmlns:a16="http://schemas.microsoft.com/office/drawing/2014/main" id="{2041A712-B70F-FC90-3970-1B5A04BA369D}"/>
              </a:ext>
            </a:extLst>
          </p:cNvPr>
          <p:cNvSpPr txBox="1"/>
          <p:nvPr/>
        </p:nvSpPr>
        <p:spPr>
          <a:xfrm>
            <a:off x="9062002" y="2910513"/>
            <a:ext cx="2934527" cy="3693319"/>
          </a:xfrm>
          <a:prstGeom prst="rect">
            <a:avLst/>
          </a:prstGeom>
          <a:noFill/>
        </p:spPr>
        <p:txBody>
          <a:bodyPr wrap="square">
            <a:spAutoFit/>
          </a:bodyPr>
          <a:lstStyle/>
          <a:p>
            <a:pPr marL="285750" indent="-285750">
              <a:buFont typeface="Wingdings" pitchFamily="2" charset="2"/>
              <a:buChar char="l"/>
            </a:pPr>
            <a:r>
              <a:rPr lang="zh-CN" altLang="en-US" dirty="0"/>
              <a:t>步骤1：参与者本地计算训练梯度，用加密、差分隐私或秘密共享技术屏蔽梯度的选择，并将屏蔽结果发送到服务器；</a:t>
            </a:r>
          </a:p>
          <a:p>
            <a:pPr marL="285750" indent="-285750">
              <a:buFont typeface="Wingdings" pitchFamily="2" charset="2"/>
              <a:buChar char="l"/>
            </a:pPr>
            <a:r>
              <a:rPr lang="zh-CN" altLang="en-US" dirty="0"/>
              <a:t>步骤2：服务器在不了解任何参与者信息的情况下执行安全聚合；</a:t>
            </a:r>
          </a:p>
          <a:p>
            <a:pPr marL="285750" indent="-285750">
              <a:buFont typeface="Wingdings" pitchFamily="2" charset="2"/>
              <a:buChar char="l"/>
            </a:pPr>
            <a:r>
              <a:rPr lang="zh-CN" altLang="en-US" dirty="0"/>
              <a:t>步骤3：服务器将聚合结果发送回参与者；</a:t>
            </a:r>
          </a:p>
          <a:p>
            <a:pPr marL="285750" indent="-285750">
              <a:buFont typeface="Wingdings" pitchFamily="2" charset="2"/>
              <a:buChar char="l"/>
            </a:pPr>
            <a:r>
              <a:rPr lang="zh-CN" altLang="en-US" dirty="0"/>
              <a:t>步骤4：参与者用解密的梯度更新他们各自的模型。</a:t>
            </a:r>
          </a:p>
        </p:txBody>
      </p:sp>
    </p:spTree>
    <p:extLst>
      <p:ext uri="{BB962C8B-B14F-4D97-AF65-F5344CB8AC3E}">
        <p14:creationId xmlns:p14="http://schemas.microsoft.com/office/powerpoint/2010/main" val="2787520653"/>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4BA9D697-7DAD-F84B-A43F-E2D017EBEEF3}"/>
              </a:ext>
            </a:extLst>
          </p:cNvPr>
          <p:cNvPicPr>
            <a:picLocks noChangeAspect="1"/>
          </p:cNvPicPr>
          <p:nvPr/>
        </p:nvPicPr>
        <p:blipFill>
          <a:blip r:embed="rId3"/>
          <a:stretch>
            <a:fillRect/>
          </a:stretch>
        </p:blipFill>
        <p:spPr>
          <a:xfrm>
            <a:off x="983439" y="1496274"/>
            <a:ext cx="9619604" cy="4211735"/>
          </a:xfrm>
          <a:prstGeom prst="rect">
            <a:avLst/>
          </a:prstGeom>
        </p:spPr>
      </p:pic>
      <p:sp>
        <p:nvSpPr>
          <p:cNvPr id="48" name="矩形 47">
            <a:extLst>
              <a:ext uri="{FF2B5EF4-FFF2-40B4-BE49-F238E27FC236}">
                <a16:creationId xmlns:a16="http://schemas.microsoft.com/office/drawing/2014/main" id="{43A2FB9C-77CC-4E21-B563-22A0C734729D}"/>
              </a:ext>
            </a:extLst>
          </p:cNvPr>
          <p:cNvSpPr/>
          <p:nvPr/>
        </p:nvSpPr>
        <p:spPr>
          <a:xfrm>
            <a:off x="344314" y="161461"/>
            <a:ext cx="7113852" cy="584775"/>
          </a:xfrm>
          <a:prstGeom prst="rect">
            <a:avLst/>
          </a:prstGeom>
        </p:spPr>
        <p:txBody>
          <a:bodyPr wrap="square">
            <a:spAutoFit/>
          </a:bodyPr>
          <a:lstStyle/>
          <a:p>
            <a:pPr defTabSz="712788"/>
            <a:r>
              <a:rPr lang="zh-CN" altLang="en-US" sz="3200" b="1" spc="300" dirty="0">
                <a:solidFill>
                  <a:srgbClr val="004299"/>
                </a:solidFill>
                <a:cs typeface="+mn-ea"/>
                <a:sym typeface="+mn-lt"/>
              </a:rPr>
              <a:t>纵向联邦学习</a:t>
            </a:r>
            <a:endParaRPr lang="en-US" altLang="zh-CN" sz="3200" b="1" spc="300" dirty="0">
              <a:solidFill>
                <a:srgbClr val="004299"/>
              </a:solidFill>
              <a:cs typeface="+mn-ea"/>
              <a:sym typeface="+mn-lt"/>
            </a:endParaRPr>
          </a:p>
        </p:txBody>
      </p:sp>
    </p:spTree>
    <p:extLst>
      <p:ext uri="{BB962C8B-B14F-4D97-AF65-F5344CB8AC3E}">
        <p14:creationId xmlns:p14="http://schemas.microsoft.com/office/powerpoint/2010/main" val="1303303206"/>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43A2FB9C-77CC-4E21-B563-22A0C734729D}"/>
              </a:ext>
            </a:extLst>
          </p:cNvPr>
          <p:cNvSpPr/>
          <p:nvPr/>
        </p:nvSpPr>
        <p:spPr>
          <a:xfrm>
            <a:off x="344314" y="161461"/>
            <a:ext cx="7113852" cy="584775"/>
          </a:xfrm>
          <a:prstGeom prst="rect">
            <a:avLst/>
          </a:prstGeom>
        </p:spPr>
        <p:txBody>
          <a:bodyPr wrap="square">
            <a:spAutoFit/>
          </a:bodyPr>
          <a:lstStyle/>
          <a:p>
            <a:pPr defTabSz="712788"/>
            <a:r>
              <a:rPr lang="zh-CN" altLang="en-US" sz="3200" b="1" spc="300" dirty="0">
                <a:solidFill>
                  <a:srgbClr val="004299"/>
                </a:solidFill>
                <a:cs typeface="+mn-ea"/>
                <a:sym typeface="+mn-lt"/>
              </a:rPr>
              <a:t>纵向联邦学习</a:t>
            </a:r>
            <a:endParaRPr lang="en-US" altLang="zh-CN" sz="3200" b="1" spc="300" dirty="0">
              <a:solidFill>
                <a:srgbClr val="004299"/>
              </a:solidFill>
              <a:cs typeface="+mn-ea"/>
              <a:sym typeface="+mn-lt"/>
            </a:endParaRPr>
          </a:p>
        </p:txBody>
      </p:sp>
      <p:pic>
        <p:nvPicPr>
          <p:cNvPr id="2" name="图片 1">
            <a:extLst>
              <a:ext uri="{FF2B5EF4-FFF2-40B4-BE49-F238E27FC236}">
                <a16:creationId xmlns:a16="http://schemas.microsoft.com/office/drawing/2014/main" id="{F84DF1B4-4CBF-9B4B-81CC-E6C5AC82C58F}"/>
              </a:ext>
            </a:extLst>
          </p:cNvPr>
          <p:cNvPicPr>
            <a:picLocks noChangeAspect="1"/>
          </p:cNvPicPr>
          <p:nvPr/>
        </p:nvPicPr>
        <p:blipFill>
          <a:blip r:embed="rId3"/>
          <a:stretch>
            <a:fillRect/>
          </a:stretch>
        </p:blipFill>
        <p:spPr>
          <a:xfrm>
            <a:off x="155471" y="1028675"/>
            <a:ext cx="8779808" cy="4053276"/>
          </a:xfrm>
          <a:prstGeom prst="rect">
            <a:avLst/>
          </a:prstGeom>
        </p:spPr>
      </p:pic>
      <p:sp>
        <p:nvSpPr>
          <p:cNvPr id="4" name="文本框 3">
            <a:extLst>
              <a:ext uri="{FF2B5EF4-FFF2-40B4-BE49-F238E27FC236}">
                <a16:creationId xmlns:a16="http://schemas.microsoft.com/office/drawing/2014/main" id="{B4F3DF47-892F-4F9E-E15D-F32B72D7181C}"/>
              </a:ext>
            </a:extLst>
          </p:cNvPr>
          <p:cNvSpPr txBox="1"/>
          <p:nvPr/>
        </p:nvSpPr>
        <p:spPr>
          <a:xfrm>
            <a:off x="8935279" y="1290076"/>
            <a:ext cx="3101250" cy="4524315"/>
          </a:xfrm>
          <a:prstGeom prst="rect">
            <a:avLst/>
          </a:prstGeom>
          <a:noFill/>
        </p:spPr>
        <p:txBody>
          <a:bodyPr wrap="square">
            <a:spAutoFit/>
          </a:bodyPr>
          <a:lstStyle/>
          <a:p>
            <a:r>
              <a:rPr lang="zh-CN" altLang="en-US" dirty="0">
                <a:solidFill>
                  <a:srgbClr val="C00000"/>
                </a:solidFill>
              </a:rPr>
              <a:t>第1部分：加密实体对齐，即隐私求交</a:t>
            </a:r>
            <a:endParaRPr lang="en-US" altLang="zh-CN" dirty="0">
              <a:solidFill>
                <a:srgbClr val="C00000"/>
              </a:solidFill>
            </a:endParaRPr>
          </a:p>
          <a:p>
            <a:r>
              <a:rPr lang="zh-CN" altLang="en-US" dirty="0">
                <a:solidFill>
                  <a:srgbClr val="C00000"/>
                </a:solidFill>
              </a:rPr>
              <a:t>第2部分：加密模型训练。</a:t>
            </a:r>
          </a:p>
          <a:p>
            <a:pPr marL="285750" indent="-285750">
              <a:buFont typeface="Wingdings" pitchFamily="2" charset="2"/>
              <a:buChar char="l"/>
            </a:pPr>
            <a:r>
              <a:rPr lang="zh-CN" altLang="en-US" dirty="0"/>
              <a:t>步骤1：合作者C创建加密对，向A和B发送公钥；</a:t>
            </a:r>
          </a:p>
          <a:p>
            <a:pPr marL="285750" indent="-285750">
              <a:buFont typeface="Wingdings" pitchFamily="2" charset="2"/>
              <a:buChar char="l"/>
            </a:pPr>
            <a:r>
              <a:rPr lang="zh-CN" altLang="en-US" dirty="0"/>
              <a:t>步骤2：A和B对中间结果进行加密和交换，用于梯度和损耗计算；</a:t>
            </a:r>
          </a:p>
          <a:p>
            <a:pPr marL="285750" indent="-285750">
              <a:buFont typeface="Wingdings" pitchFamily="2" charset="2"/>
              <a:buChar char="l"/>
            </a:pPr>
            <a:r>
              <a:rPr lang="zh-CN" altLang="en-US" dirty="0"/>
              <a:t>步骤3：A和B分别计算加密梯度并添加附加掩码，B也计算加密损失；A和B向C发送加密值；</a:t>
            </a:r>
          </a:p>
          <a:p>
            <a:pPr marL="285750" indent="-285750">
              <a:buFont typeface="Wingdings" pitchFamily="2" charset="2"/>
              <a:buChar char="l"/>
            </a:pPr>
            <a:r>
              <a:rPr lang="zh-CN" altLang="en-US" dirty="0"/>
              <a:t>步骤4：C解密并将解密后的梯度和损失发送回A和B；A和B取消对梯度的掩码，相应地更新模型参数。</a:t>
            </a:r>
          </a:p>
        </p:txBody>
      </p:sp>
    </p:spTree>
    <p:extLst>
      <p:ext uri="{BB962C8B-B14F-4D97-AF65-F5344CB8AC3E}">
        <p14:creationId xmlns:p14="http://schemas.microsoft.com/office/powerpoint/2010/main" val="282691251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43A2FB9C-77CC-4E21-B563-22A0C734729D}"/>
              </a:ext>
            </a:extLst>
          </p:cNvPr>
          <p:cNvSpPr/>
          <p:nvPr/>
        </p:nvSpPr>
        <p:spPr>
          <a:xfrm>
            <a:off x="344314" y="161461"/>
            <a:ext cx="7113852" cy="584775"/>
          </a:xfrm>
          <a:prstGeom prst="rect">
            <a:avLst/>
          </a:prstGeom>
        </p:spPr>
        <p:txBody>
          <a:bodyPr wrap="square">
            <a:spAutoFit/>
          </a:bodyPr>
          <a:lstStyle/>
          <a:p>
            <a:pPr defTabSz="712788"/>
            <a:r>
              <a:rPr lang="zh-CN" altLang="en-US" sz="3200" b="1" spc="300" dirty="0">
                <a:solidFill>
                  <a:srgbClr val="004299"/>
                </a:solidFill>
                <a:cs typeface="+mn-ea"/>
                <a:sym typeface="+mn-lt"/>
              </a:rPr>
              <a:t>有协调方 </a:t>
            </a:r>
            <a:r>
              <a:rPr lang="en-US" altLang="zh-CN" sz="3200" b="1" spc="300" dirty="0">
                <a:solidFill>
                  <a:srgbClr val="004299"/>
                </a:solidFill>
                <a:cs typeface="+mn-ea"/>
                <a:sym typeface="+mn-lt"/>
              </a:rPr>
              <a:t>vs.</a:t>
            </a:r>
            <a:r>
              <a:rPr lang="zh-CN" altLang="en-US" sz="3200" b="1" spc="300" dirty="0">
                <a:solidFill>
                  <a:srgbClr val="004299"/>
                </a:solidFill>
                <a:cs typeface="+mn-ea"/>
                <a:sym typeface="+mn-lt"/>
              </a:rPr>
              <a:t> 去协调方</a:t>
            </a:r>
            <a:endParaRPr lang="en-US" altLang="zh-CN" sz="3200" b="1" spc="300" dirty="0">
              <a:solidFill>
                <a:srgbClr val="004299"/>
              </a:solidFill>
              <a:cs typeface="+mn-ea"/>
              <a:sym typeface="+mn-lt"/>
            </a:endParaRPr>
          </a:p>
        </p:txBody>
      </p:sp>
      <p:pic>
        <p:nvPicPr>
          <p:cNvPr id="3" name="图片 2">
            <a:extLst>
              <a:ext uri="{FF2B5EF4-FFF2-40B4-BE49-F238E27FC236}">
                <a16:creationId xmlns:a16="http://schemas.microsoft.com/office/drawing/2014/main" id="{9C3DE470-44CE-7D4F-B962-82DFADA6F24D}"/>
              </a:ext>
            </a:extLst>
          </p:cNvPr>
          <p:cNvPicPr>
            <a:picLocks noChangeAspect="1"/>
          </p:cNvPicPr>
          <p:nvPr/>
        </p:nvPicPr>
        <p:blipFill>
          <a:blip r:embed="rId3"/>
          <a:stretch>
            <a:fillRect/>
          </a:stretch>
        </p:blipFill>
        <p:spPr>
          <a:xfrm>
            <a:off x="118673" y="2782337"/>
            <a:ext cx="4093564" cy="3302000"/>
          </a:xfrm>
          <a:prstGeom prst="rect">
            <a:avLst/>
          </a:prstGeom>
          <a:ln>
            <a:solidFill>
              <a:schemeClr val="tx1"/>
            </a:solidFill>
          </a:ln>
        </p:spPr>
      </p:pic>
      <p:pic>
        <p:nvPicPr>
          <p:cNvPr id="4" name="图片 3">
            <a:extLst>
              <a:ext uri="{FF2B5EF4-FFF2-40B4-BE49-F238E27FC236}">
                <a16:creationId xmlns:a16="http://schemas.microsoft.com/office/drawing/2014/main" id="{5D66434F-C673-4442-916E-F28C252AF0DA}"/>
              </a:ext>
            </a:extLst>
          </p:cNvPr>
          <p:cNvPicPr>
            <a:picLocks noChangeAspect="1"/>
          </p:cNvPicPr>
          <p:nvPr/>
        </p:nvPicPr>
        <p:blipFill>
          <a:blip r:embed="rId4"/>
          <a:stretch>
            <a:fillRect/>
          </a:stretch>
        </p:blipFill>
        <p:spPr>
          <a:xfrm>
            <a:off x="4871803" y="2782337"/>
            <a:ext cx="7201525" cy="3302000"/>
          </a:xfrm>
          <a:prstGeom prst="rect">
            <a:avLst/>
          </a:prstGeom>
          <a:ln>
            <a:solidFill>
              <a:schemeClr val="tx1"/>
            </a:solidFill>
          </a:ln>
        </p:spPr>
      </p:pic>
      <p:pic>
        <p:nvPicPr>
          <p:cNvPr id="7" name="图片 6">
            <a:extLst>
              <a:ext uri="{FF2B5EF4-FFF2-40B4-BE49-F238E27FC236}">
                <a16:creationId xmlns:a16="http://schemas.microsoft.com/office/drawing/2014/main" id="{0FFF219C-54B7-BB45-B8FF-FA5846FEC7EC}"/>
              </a:ext>
            </a:extLst>
          </p:cNvPr>
          <p:cNvPicPr>
            <a:picLocks noChangeAspect="1"/>
          </p:cNvPicPr>
          <p:nvPr/>
        </p:nvPicPr>
        <p:blipFill rotWithShape="1">
          <a:blip r:embed="rId5"/>
          <a:srcRect l="11885" r="15788" b="53285"/>
          <a:stretch/>
        </p:blipFill>
        <p:spPr>
          <a:xfrm>
            <a:off x="5796820" y="1435840"/>
            <a:ext cx="5351489" cy="413268"/>
          </a:xfrm>
          <a:prstGeom prst="rect">
            <a:avLst/>
          </a:prstGeom>
        </p:spPr>
      </p:pic>
      <p:pic>
        <p:nvPicPr>
          <p:cNvPr id="8" name="图片 7">
            <a:extLst>
              <a:ext uri="{FF2B5EF4-FFF2-40B4-BE49-F238E27FC236}">
                <a16:creationId xmlns:a16="http://schemas.microsoft.com/office/drawing/2014/main" id="{B3CB101C-3793-BD47-B1D3-B03A2EB9F143}"/>
              </a:ext>
            </a:extLst>
          </p:cNvPr>
          <p:cNvPicPr>
            <a:picLocks noChangeAspect="1"/>
          </p:cNvPicPr>
          <p:nvPr/>
        </p:nvPicPr>
        <p:blipFill>
          <a:blip r:embed="rId6"/>
          <a:stretch>
            <a:fillRect/>
          </a:stretch>
        </p:blipFill>
        <p:spPr>
          <a:xfrm>
            <a:off x="118673" y="1122323"/>
            <a:ext cx="4548551" cy="1040302"/>
          </a:xfrm>
          <a:prstGeom prst="rect">
            <a:avLst/>
          </a:prstGeom>
        </p:spPr>
      </p:pic>
      <p:sp>
        <p:nvSpPr>
          <p:cNvPr id="9" name="右箭头 8">
            <a:extLst>
              <a:ext uri="{FF2B5EF4-FFF2-40B4-BE49-F238E27FC236}">
                <a16:creationId xmlns:a16="http://schemas.microsoft.com/office/drawing/2014/main" id="{70801B32-26BD-0540-9274-AF2122EF0BD2}"/>
              </a:ext>
            </a:extLst>
          </p:cNvPr>
          <p:cNvSpPr/>
          <p:nvPr/>
        </p:nvSpPr>
        <p:spPr>
          <a:xfrm rot="5400000">
            <a:off x="2024924" y="2313209"/>
            <a:ext cx="599605" cy="318544"/>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
        <p:nvSpPr>
          <p:cNvPr id="10" name="右箭头 9">
            <a:extLst>
              <a:ext uri="{FF2B5EF4-FFF2-40B4-BE49-F238E27FC236}">
                <a16:creationId xmlns:a16="http://schemas.microsoft.com/office/drawing/2014/main" id="{52FA0889-31B7-C84E-888C-AAA7AE8C33C3}"/>
              </a:ext>
            </a:extLst>
          </p:cNvPr>
          <p:cNvSpPr/>
          <p:nvPr/>
        </p:nvSpPr>
        <p:spPr>
          <a:xfrm rot="5400000">
            <a:off x="8172762" y="2263559"/>
            <a:ext cx="599605" cy="318544"/>
          </a:xfrm>
          <a:prstGeom prst="right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kumimoji="1" lang="zh-CN" altLang="en-US"/>
          </a:p>
        </p:txBody>
      </p:sp>
    </p:spTree>
    <p:extLst>
      <p:ext uri="{BB962C8B-B14F-4D97-AF65-F5344CB8AC3E}">
        <p14:creationId xmlns:p14="http://schemas.microsoft.com/office/powerpoint/2010/main" val="237577618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43A2FB9C-77CC-4E21-B563-22A0C734729D}"/>
              </a:ext>
            </a:extLst>
          </p:cNvPr>
          <p:cNvSpPr/>
          <p:nvPr/>
        </p:nvSpPr>
        <p:spPr>
          <a:xfrm>
            <a:off x="344314" y="161461"/>
            <a:ext cx="7113852" cy="584775"/>
          </a:xfrm>
          <a:prstGeom prst="rect">
            <a:avLst/>
          </a:prstGeom>
        </p:spPr>
        <p:txBody>
          <a:bodyPr wrap="square">
            <a:spAutoFit/>
          </a:bodyPr>
          <a:lstStyle/>
          <a:p>
            <a:pPr defTabSz="712788"/>
            <a:r>
              <a:rPr lang="zh-CN" altLang="en-US" sz="3200" b="1" spc="300" dirty="0">
                <a:solidFill>
                  <a:srgbClr val="004299"/>
                </a:solidFill>
                <a:cs typeface="+mn-ea"/>
                <a:sym typeface="+mn-lt"/>
              </a:rPr>
              <a:t>多方安全计算</a:t>
            </a:r>
            <a:endParaRPr lang="en-US" altLang="zh-CN" sz="3200" b="1" spc="300" dirty="0">
              <a:solidFill>
                <a:srgbClr val="004299"/>
              </a:solidFill>
              <a:cs typeface="+mn-ea"/>
              <a:sym typeface="+mn-lt"/>
            </a:endParaRPr>
          </a:p>
        </p:txBody>
      </p:sp>
      <p:pic>
        <p:nvPicPr>
          <p:cNvPr id="2050" name="Picture 2" descr="图片">
            <a:extLst>
              <a:ext uri="{FF2B5EF4-FFF2-40B4-BE49-F238E27FC236}">
                <a16:creationId xmlns:a16="http://schemas.microsoft.com/office/drawing/2014/main" id="{AE4B5E3A-B96E-8661-A44C-707B9BEF5D5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895" b="8805"/>
          <a:stretch/>
        </p:blipFill>
        <p:spPr bwMode="auto">
          <a:xfrm>
            <a:off x="407368" y="3140968"/>
            <a:ext cx="11506200" cy="2880320"/>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610D1085-F259-9022-AF60-3166287CCDBF}"/>
              </a:ext>
            </a:extLst>
          </p:cNvPr>
          <p:cNvSpPr txBox="1"/>
          <p:nvPr/>
        </p:nvSpPr>
        <p:spPr>
          <a:xfrm>
            <a:off x="543844" y="1232157"/>
            <a:ext cx="11233248" cy="1422890"/>
          </a:xfrm>
          <a:prstGeom prst="rect">
            <a:avLst/>
          </a:prstGeom>
          <a:noFill/>
        </p:spPr>
        <p:txBody>
          <a:bodyPr wrap="square" rtlCol="0">
            <a:spAutoFit/>
          </a:bodyPr>
          <a:lstStyle/>
          <a:p>
            <a:pPr>
              <a:lnSpc>
                <a:spcPct val="150000"/>
              </a:lnSpc>
            </a:pPr>
            <a:r>
              <a:rPr lang="zh-CN" altLang="en-US" sz="2000" b="1" i="0" dirty="0">
                <a:solidFill>
                  <a:srgbClr val="565656"/>
                </a:solidFill>
                <a:effectLst/>
                <a:latin typeface="Microsoft YaHei" panose="020B0503020204020204" pitchFamily="34" charset="-122"/>
                <a:ea typeface="Microsoft YaHei" panose="020B0503020204020204" pitchFamily="34" charset="-122"/>
              </a:rPr>
              <a:t>多方安全计算是指在</a:t>
            </a:r>
            <a:r>
              <a:rPr lang="zh-CN" altLang="en-US" sz="2000" b="1" i="0" dirty="0">
                <a:solidFill>
                  <a:srgbClr val="0070C0"/>
                </a:solidFill>
                <a:effectLst/>
                <a:latin typeface="Microsoft YaHei" panose="020B0503020204020204" pitchFamily="34" charset="-122"/>
                <a:ea typeface="Microsoft YaHei" panose="020B0503020204020204" pitchFamily="34" charset="-122"/>
              </a:rPr>
              <a:t>无可信第三方</a:t>
            </a:r>
            <a:r>
              <a:rPr lang="zh-CN" altLang="en-US" sz="2000" b="1" i="0" dirty="0">
                <a:solidFill>
                  <a:srgbClr val="565656"/>
                </a:solidFill>
                <a:effectLst/>
                <a:latin typeface="Microsoft YaHei" panose="020B0503020204020204" pitchFamily="34" charset="-122"/>
                <a:ea typeface="Microsoft YaHei" panose="020B0503020204020204" pitchFamily="34" charset="-122"/>
              </a:rPr>
              <a:t>的情况下，多个参与方协同计算一个约定的函数，并且保证每一方仅获取自己的计算结果，无法通过计算过程中的交互数据推测出其他任意一方的输入和输出数据（除非函数本身可以由自己的输入推测出其他参与方的输入和输出）</a:t>
            </a:r>
            <a:endParaRPr kumimoji="1" lang="zh-CN" altLang="en-US" sz="2000" b="1"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57337070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矩形 47">
            <a:extLst>
              <a:ext uri="{FF2B5EF4-FFF2-40B4-BE49-F238E27FC236}">
                <a16:creationId xmlns:a16="http://schemas.microsoft.com/office/drawing/2014/main" id="{43A2FB9C-77CC-4E21-B563-22A0C734729D}"/>
              </a:ext>
            </a:extLst>
          </p:cNvPr>
          <p:cNvSpPr/>
          <p:nvPr/>
        </p:nvSpPr>
        <p:spPr>
          <a:xfrm>
            <a:off x="344314" y="161461"/>
            <a:ext cx="7113852" cy="584775"/>
          </a:xfrm>
          <a:prstGeom prst="rect">
            <a:avLst/>
          </a:prstGeom>
        </p:spPr>
        <p:txBody>
          <a:bodyPr wrap="square">
            <a:spAutoFit/>
          </a:bodyPr>
          <a:lstStyle/>
          <a:p>
            <a:pPr defTabSz="712788"/>
            <a:r>
              <a:rPr lang="zh-CN" altLang="en-US" sz="3200" b="1" spc="300" dirty="0">
                <a:solidFill>
                  <a:srgbClr val="004299"/>
                </a:solidFill>
                <a:cs typeface="+mn-ea"/>
                <a:sym typeface="+mn-lt"/>
              </a:rPr>
              <a:t>多方安全计算</a:t>
            </a:r>
            <a:endParaRPr lang="en-US" altLang="zh-CN" sz="3200" b="1" spc="300" dirty="0">
              <a:solidFill>
                <a:srgbClr val="004299"/>
              </a:solidFill>
              <a:cs typeface="+mn-ea"/>
              <a:sym typeface="+mn-lt"/>
            </a:endParaRPr>
          </a:p>
        </p:txBody>
      </p:sp>
      <p:pic>
        <p:nvPicPr>
          <p:cNvPr id="4098" name="Picture 2" descr="图片">
            <a:extLst>
              <a:ext uri="{FF2B5EF4-FFF2-40B4-BE49-F238E27FC236}">
                <a16:creationId xmlns:a16="http://schemas.microsoft.com/office/drawing/2014/main" id="{DD2B1D69-B808-11B3-7DEE-681A1ED511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583" t="10694" r="1875" b="5761"/>
          <a:stretch/>
        </p:blipFill>
        <p:spPr bwMode="auto">
          <a:xfrm>
            <a:off x="1667508" y="1628800"/>
            <a:ext cx="8856984" cy="486408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CA0BBD96-6CE5-CE77-0F9C-C4316BF8DC2F}"/>
              </a:ext>
            </a:extLst>
          </p:cNvPr>
          <p:cNvSpPr txBox="1"/>
          <p:nvPr/>
        </p:nvSpPr>
        <p:spPr>
          <a:xfrm>
            <a:off x="1556538" y="1019004"/>
            <a:ext cx="9078924" cy="400110"/>
          </a:xfrm>
          <a:prstGeom prst="rect">
            <a:avLst/>
          </a:prstGeom>
          <a:noFill/>
          <a:ln w="28575">
            <a:solidFill>
              <a:schemeClr val="accent1"/>
            </a:solidFill>
          </a:ln>
        </p:spPr>
        <p:txBody>
          <a:bodyPr wrap="square">
            <a:spAutoFit/>
          </a:bodyPr>
          <a:lstStyle/>
          <a:p>
            <a:r>
              <a:rPr lang="zh-CN" altLang="en-US" sz="2000" b="0" i="0" dirty="0">
                <a:solidFill>
                  <a:srgbClr val="565656"/>
                </a:solidFill>
                <a:effectLst/>
                <a:latin typeface="Microsoft YaHei" panose="020B0503020204020204" pitchFamily="34" charset="-122"/>
                <a:ea typeface="Microsoft YaHei" panose="020B0503020204020204" pitchFamily="34" charset="-122"/>
              </a:rPr>
              <a:t>安全多方计算技术并不是一个单一的技术，它本身是由一些列技术组成的协议栈</a:t>
            </a:r>
            <a:endParaRPr lang="zh-CN" altLang="en-US" sz="2000" dirty="0">
              <a:latin typeface="Microsoft YaHei" panose="020B0503020204020204" pitchFamily="34" charset="-122"/>
              <a:ea typeface="Microsoft YaHei" panose="020B0503020204020204" pitchFamily="34" charset="-122"/>
            </a:endParaRPr>
          </a:p>
        </p:txBody>
      </p:sp>
      <p:sp>
        <p:nvSpPr>
          <p:cNvPr id="5" name="矩形 4">
            <a:extLst>
              <a:ext uri="{FF2B5EF4-FFF2-40B4-BE49-F238E27FC236}">
                <a16:creationId xmlns:a16="http://schemas.microsoft.com/office/drawing/2014/main" id="{15D2CFFA-F61F-C58F-FD08-5AEE62DB1818}"/>
              </a:ext>
            </a:extLst>
          </p:cNvPr>
          <p:cNvSpPr/>
          <p:nvPr/>
        </p:nvSpPr>
        <p:spPr>
          <a:xfrm>
            <a:off x="7896200" y="1844824"/>
            <a:ext cx="1728192" cy="504056"/>
          </a:xfrm>
          <a:prstGeom prst="rect">
            <a:avLst/>
          </a:prstGeom>
          <a:solidFill>
            <a:srgbClr val="55BEF0"/>
          </a:solidFill>
          <a:ln>
            <a:solidFill>
              <a:srgbClr val="55BE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sz="1600" dirty="0"/>
              <a:t>秘密分享</a:t>
            </a:r>
          </a:p>
        </p:txBody>
      </p:sp>
      <p:sp>
        <p:nvSpPr>
          <p:cNvPr id="7" name="矩形 6">
            <a:extLst>
              <a:ext uri="{FF2B5EF4-FFF2-40B4-BE49-F238E27FC236}">
                <a16:creationId xmlns:a16="http://schemas.microsoft.com/office/drawing/2014/main" id="{2100373F-6617-06D7-947D-3B0020A7E547}"/>
              </a:ext>
            </a:extLst>
          </p:cNvPr>
          <p:cNvSpPr/>
          <p:nvPr/>
        </p:nvSpPr>
        <p:spPr>
          <a:xfrm>
            <a:off x="7896200" y="3140968"/>
            <a:ext cx="1728192" cy="504056"/>
          </a:xfrm>
          <a:prstGeom prst="rect">
            <a:avLst/>
          </a:prstGeom>
          <a:solidFill>
            <a:srgbClr val="55BEF0"/>
          </a:solidFill>
          <a:ln>
            <a:solidFill>
              <a:srgbClr val="55BE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600" dirty="0"/>
              <a:t> </a:t>
            </a:r>
            <a:r>
              <a:rPr kumimoji="1" lang="zh-CN" altLang="en-US" sz="1600" dirty="0"/>
              <a:t>同态加密</a:t>
            </a:r>
            <a:endParaRPr kumimoji="1" lang="en-US" altLang="zh-CN" sz="1600" dirty="0"/>
          </a:p>
        </p:txBody>
      </p:sp>
    </p:spTree>
    <p:extLst>
      <p:ext uri="{BB962C8B-B14F-4D97-AF65-F5344CB8AC3E}">
        <p14:creationId xmlns:p14="http://schemas.microsoft.com/office/powerpoint/2010/main" val="95921185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标题 1"/>
          <p:cNvSpPr txBox="1"/>
          <p:nvPr/>
        </p:nvSpPr>
        <p:spPr bwMode="auto">
          <a:xfrm>
            <a:off x="389671" y="92556"/>
            <a:ext cx="822960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cs typeface="华文中宋" panose="02010600040101010101" charset="-122"/>
              </a:rPr>
              <a:t>内容提纲</a:t>
            </a:r>
          </a:p>
        </p:txBody>
      </p:sp>
      <p:grpSp>
        <p:nvGrpSpPr>
          <p:cNvPr id="3" name="Group 4"/>
          <p:cNvGrpSpPr/>
          <p:nvPr/>
        </p:nvGrpSpPr>
        <p:grpSpPr bwMode="auto">
          <a:xfrm>
            <a:off x="3550386" y="2162400"/>
            <a:ext cx="5068886" cy="530225"/>
            <a:chOff x="0" y="0"/>
            <a:chExt cx="3193" cy="334"/>
          </a:xfrm>
        </p:grpSpPr>
        <p:sp>
          <p:nvSpPr>
            <p:cNvPr id="4" name="AutoShape 4"/>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5" name="Text Box 5"/>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sym typeface="+mn-ea"/>
                </a:rPr>
                <a:t>隐私保护概述</a:t>
              </a:r>
            </a:p>
          </p:txBody>
        </p:sp>
        <p:grpSp>
          <p:nvGrpSpPr>
            <p:cNvPr id="6" name="Group 7"/>
            <p:cNvGrpSpPr/>
            <p:nvPr/>
          </p:nvGrpSpPr>
          <p:grpSpPr bwMode="auto">
            <a:xfrm>
              <a:off x="0" y="28"/>
              <a:ext cx="266" cy="298"/>
              <a:chOff x="0" y="0"/>
              <a:chExt cx="266" cy="298"/>
            </a:xfrm>
          </p:grpSpPr>
          <p:grpSp>
            <p:nvGrpSpPr>
              <p:cNvPr id="7" name="Group 8"/>
              <p:cNvGrpSpPr/>
              <p:nvPr/>
            </p:nvGrpSpPr>
            <p:grpSpPr bwMode="auto">
              <a:xfrm>
                <a:off x="0" y="0"/>
                <a:ext cx="266" cy="298"/>
                <a:chOff x="0" y="0"/>
                <a:chExt cx="266" cy="298"/>
              </a:xfrm>
            </p:grpSpPr>
            <p:pic>
              <p:nvPicPr>
                <p:cNvPr id="9" name="Picture 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10" name="Oval 9"/>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11" name="Oval 10"/>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12" name="Picture 1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8" name="Text Box 1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a:solidFill>
                      <a:srgbClr val="FFFFFF"/>
                    </a:solidFill>
                    <a:latin typeface="黑体" panose="02010609060101010101" pitchFamily="49" charset="-122"/>
                    <a:ea typeface="黑体" panose="02010609060101010101" pitchFamily="49" charset="-122"/>
                  </a:rPr>
                  <a:t>1</a:t>
                </a:r>
              </a:p>
            </p:txBody>
          </p:sp>
        </p:grpSp>
      </p:grpSp>
      <p:grpSp>
        <p:nvGrpSpPr>
          <p:cNvPr id="25" name="组合 24"/>
          <p:cNvGrpSpPr/>
          <p:nvPr/>
        </p:nvGrpSpPr>
        <p:grpSpPr>
          <a:xfrm>
            <a:off x="3548799" y="3111349"/>
            <a:ext cx="5070474" cy="549275"/>
            <a:chOff x="2002013" y="2696444"/>
            <a:chExt cx="5070475" cy="549275"/>
          </a:xfrm>
        </p:grpSpPr>
        <p:grpSp>
          <p:nvGrpSpPr>
            <p:cNvPr id="26" name="Group 14"/>
            <p:cNvGrpSpPr/>
            <p:nvPr/>
          </p:nvGrpSpPr>
          <p:grpSpPr bwMode="auto">
            <a:xfrm>
              <a:off x="2002013" y="2696444"/>
              <a:ext cx="5070475" cy="549275"/>
              <a:chOff x="0" y="0"/>
              <a:chExt cx="3194" cy="346"/>
            </a:xfrm>
          </p:grpSpPr>
          <p:sp>
            <p:nvSpPr>
              <p:cNvPr id="28" name="AutoShape 14"/>
              <p:cNvSpPr>
                <a:spLocks noChangeArrowheads="1"/>
              </p:cNvSpPr>
              <p:nvPr/>
            </p:nvSpPr>
            <p:spPr bwMode="auto">
              <a:xfrm>
                <a:off x="154"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29" name="Text Box 15"/>
              <p:cNvSpPr txBox="1">
                <a:spLocks noChangeArrowheads="1"/>
              </p:cNvSpPr>
              <p:nvPr/>
            </p:nvSpPr>
            <p:spPr bwMode="auto">
              <a:xfrm>
                <a:off x="257" y="48"/>
                <a:ext cx="2633" cy="291"/>
              </a:xfrm>
              <a:prstGeom prst="rect">
                <a:avLst/>
              </a:prstGeom>
              <a:noFill/>
              <a:ln w="9525">
                <a:noFill/>
                <a:miter lim="800000"/>
              </a:ln>
            </p:spPr>
            <p:txBody>
              <a:bodyPr>
                <a:spAutoFit/>
              </a:bodyPr>
              <a:lstStyle/>
              <a:p>
                <a:pPr algn="ctr" eaLnBrk="0" hangingPunct="0"/>
                <a:endParaRPr lang="zh-CN" altLang="zh-CN" sz="2400" b="1" dirty="0">
                  <a:solidFill>
                    <a:schemeClr val="accent5">
                      <a:lumMod val="50000"/>
                    </a:schemeClr>
                  </a:solidFill>
                  <a:latin typeface="黑体" panose="02010609060101010101" pitchFamily="49" charset="-122"/>
                  <a:ea typeface="黑体" panose="02010609060101010101" pitchFamily="49" charset="-122"/>
                </a:endParaRPr>
              </a:p>
            </p:txBody>
          </p:sp>
          <p:grpSp>
            <p:nvGrpSpPr>
              <p:cNvPr id="30" name="Group 17"/>
              <p:cNvGrpSpPr/>
              <p:nvPr/>
            </p:nvGrpSpPr>
            <p:grpSpPr bwMode="auto">
              <a:xfrm>
                <a:off x="0" y="48"/>
                <a:ext cx="266" cy="298"/>
                <a:chOff x="0" y="0"/>
                <a:chExt cx="266" cy="298"/>
              </a:xfrm>
            </p:grpSpPr>
            <p:grpSp>
              <p:nvGrpSpPr>
                <p:cNvPr id="31" name="Group 18"/>
                <p:cNvGrpSpPr/>
                <p:nvPr/>
              </p:nvGrpSpPr>
              <p:grpSpPr bwMode="auto">
                <a:xfrm>
                  <a:off x="0" y="0"/>
                  <a:ext cx="266" cy="298"/>
                  <a:chOff x="0" y="0"/>
                  <a:chExt cx="266" cy="298"/>
                </a:xfrm>
              </p:grpSpPr>
              <p:pic>
                <p:nvPicPr>
                  <p:cNvPr id="33" name="Picture 18"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34" name="Oval 19"/>
                  <p:cNvSpPr>
                    <a:spLocks noChangeArrowheads="1"/>
                  </p:cNvSpPr>
                  <p:nvPr/>
                </p:nvSpPr>
                <p:spPr bwMode="auto">
                  <a:xfrm flipH="1">
                    <a:off x="0" y="0"/>
                    <a:ext cx="266" cy="266"/>
                  </a:xfrm>
                  <a:prstGeom prst="ellipse">
                    <a:avLst/>
                  </a:prstGeom>
                  <a:gradFill rotWithShape="0">
                    <a:gsLst>
                      <a:gs pos="0">
                        <a:srgbClr val="FCF71A"/>
                      </a:gs>
                      <a:gs pos="100000">
                        <a:srgbClr val="908D0F"/>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5" name="Oval 20"/>
                  <p:cNvSpPr>
                    <a:spLocks noChangeArrowheads="1"/>
                  </p:cNvSpPr>
                  <p:nvPr/>
                </p:nvSpPr>
                <p:spPr bwMode="auto">
                  <a:xfrm flipH="1">
                    <a:off x="7" y="6"/>
                    <a:ext cx="254" cy="254"/>
                  </a:xfrm>
                  <a:prstGeom prst="ellipse">
                    <a:avLst/>
                  </a:prstGeom>
                  <a:gradFill rotWithShape="0">
                    <a:gsLst>
                      <a:gs pos="0">
                        <a:srgbClr val="A09D11"/>
                      </a:gs>
                      <a:gs pos="100000">
                        <a:srgbClr val="FCF71A">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36" name="Picture 21"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32" name="Text Box 22"/>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zh-CN" altLang="zh-CN" b="1" dirty="0">
                      <a:solidFill>
                        <a:srgbClr val="FFFFFF"/>
                      </a:solidFill>
                      <a:latin typeface="黑体" panose="02010609060101010101" pitchFamily="49" charset="-122"/>
                      <a:ea typeface="黑体" panose="02010609060101010101" pitchFamily="49" charset="-122"/>
                    </a:rPr>
                    <a:t>2</a:t>
                  </a:r>
                </a:p>
              </p:txBody>
            </p:sp>
          </p:grpSp>
        </p:grpSp>
        <p:sp>
          <p:nvSpPr>
            <p:cNvPr id="27" name="Text Box 47"/>
            <p:cNvSpPr txBox="1">
              <a:spLocks noChangeArrowheads="1"/>
            </p:cNvSpPr>
            <p:nvPr/>
          </p:nvSpPr>
          <p:spPr bwMode="auto">
            <a:xfrm>
              <a:off x="2556050" y="2729980"/>
              <a:ext cx="4179889" cy="461665"/>
            </a:xfrm>
            <a:prstGeom prst="rect">
              <a:avLst/>
            </a:prstGeom>
            <a:noFill/>
            <a:ln w="9525">
              <a:noFill/>
              <a:miter lim="800000"/>
            </a:ln>
          </p:spPr>
          <p:txBody>
            <a:bodyPr>
              <a:spAutoFit/>
            </a:bodyPr>
            <a:lstStyle/>
            <a:p>
              <a:pPr algn="ctr" eaLnBrk="0" hangingPunct="0"/>
              <a:r>
                <a:rPr lang="zh-CN" altLang="en-US" sz="2400" b="1" dirty="0">
                  <a:solidFill>
                    <a:schemeClr val="accent5">
                      <a:lumMod val="50000"/>
                    </a:schemeClr>
                  </a:solidFill>
                  <a:latin typeface="黑体" panose="02010609060101010101" pitchFamily="49" charset="-122"/>
                  <a:ea typeface="黑体" panose="02010609060101010101" pitchFamily="49" charset="-122"/>
                </a:rPr>
                <a:t>隐私度量</a:t>
              </a:r>
            </a:p>
          </p:txBody>
        </p:sp>
      </p:grpSp>
      <p:grpSp>
        <p:nvGrpSpPr>
          <p:cNvPr id="37" name="Group 46"/>
          <p:cNvGrpSpPr/>
          <p:nvPr/>
        </p:nvGrpSpPr>
        <p:grpSpPr bwMode="auto">
          <a:xfrm>
            <a:off x="3555150" y="4074573"/>
            <a:ext cx="5064125" cy="547686"/>
            <a:chOff x="0" y="0"/>
            <a:chExt cx="3190" cy="345"/>
          </a:xfrm>
        </p:grpSpPr>
        <p:sp>
          <p:nvSpPr>
            <p:cNvPr id="38" name="AutoShape 46"/>
            <p:cNvSpPr>
              <a:spLocks noChangeArrowheads="1"/>
            </p:cNvSpPr>
            <p:nvPr/>
          </p:nvSpPr>
          <p:spPr bwMode="auto">
            <a:xfrm>
              <a:off x="150"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39" name="Text Box 47"/>
            <p:cNvSpPr txBox="1">
              <a:spLocks noChangeArrowheads="1"/>
            </p:cNvSpPr>
            <p:nvPr/>
          </p:nvSpPr>
          <p:spPr bwMode="auto">
            <a:xfrm>
              <a:off x="353" y="22"/>
              <a:ext cx="2633" cy="291"/>
            </a:xfrm>
            <a:prstGeom prst="rect">
              <a:avLst/>
            </a:prstGeom>
            <a:noFill/>
            <a:ln w="9525">
              <a:noFill/>
              <a:miter lim="800000"/>
            </a:ln>
          </p:spPr>
          <p:txBody>
            <a:bodyPr>
              <a:spAutoFit/>
            </a:bodyPr>
            <a:lstStyle/>
            <a:p>
              <a:pPr algn="ctr" eaLnBrk="0" hangingPunct="0"/>
              <a:r>
                <a:rPr lang="zh-CN" altLang="en-US" sz="2400" b="1" dirty="0">
                  <a:solidFill>
                    <a:srgbClr val="C00000"/>
                  </a:solidFill>
                  <a:latin typeface="黑体" panose="02010609060101010101" pitchFamily="49" charset="-122"/>
                  <a:ea typeface="黑体" panose="02010609060101010101" pitchFamily="49" charset="-122"/>
                </a:rPr>
                <a:t> </a:t>
              </a:r>
              <a:r>
                <a:rPr lang="zh-CN" altLang="en-US" sz="2400" b="1" dirty="0">
                  <a:solidFill>
                    <a:schemeClr val="accent5">
                      <a:lumMod val="50000"/>
                    </a:schemeClr>
                  </a:solidFill>
                  <a:latin typeface="黑体" panose="02010609060101010101" pitchFamily="49" charset="-122"/>
                  <a:ea typeface="黑体" panose="02010609060101010101" pitchFamily="49" charset="-122"/>
                </a:rPr>
                <a:t>常用的隐私保护方法</a:t>
              </a:r>
            </a:p>
          </p:txBody>
        </p:sp>
        <p:grpSp>
          <p:nvGrpSpPr>
            <p:cNvPr id="40" name="Group 49"/>
            <p:cNvGrpSpPr/>
            <p:nvPr/>
          </p:nvGrpSpPr>
          <p:grpSpPr bwMode="auto">
            <a:xfrm>
              <a:off x="0" y="47"/>
              <a:ext cx="266" cy="298"/>
              <a:chOff x="0" y="0"/>
              <a:chExt cx="266" cy="298"/>
            </a:xfrm>
          </p:grpSpPr>
          <p:grpSp>
            <p:nvGrpSpPr>
              <p:cNvPr id="41" name="Group 50"/>
              <p:cNvGrpSpPr/>
              <p:nvPr/>
            </p:nvGrpSpPr>
            <p:grpSpPr bwMode="auto">
              <a:xfrm>
                <a:off x="0" y="0"/>
                <a:ext cx="266" cy="298"/>
                <a:chOff x="0" y="0"/>
                <a:chExt cx="266" cy="298"/>
              </a:xfrm>
            </p:grpSpPr>
            <p:pic>
              <p:nvPicPr>
                <p:cNvPr id="43" name="Picture 50" descr="Picture2"/>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44" name="Oval 51"/>
                <p:cNvSpPr>
                  <a:spLocks noChangeArrowheads="1"/>
                </p:cNvSpPr>
                <p:nvPr/>
              </p:nvSpPr>
              <p:spPr bwMode="auto">
                <a:xfrm flipH="1">
                  <a:off x="0" y="0"/>
                  <a:ext cx="266" cy="266"/>
                </a:xfrm>
                <a:prstGeom prst="ellipse">
                  <a:avLst/>
                </a:prstGeom>
                <a:gradFill rotWithShape="0">
                  <a:gsLst>
                    <a:gs pos="0">
                      <a:srgbClr val="4D98E3"/>
                    </a:gs>
                    <a:gs pos="100000">
                      <a:srgbClr val="2C5782"/>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45" name="Oval 52"/>
                <p:cNvSpPr>
                  <a:spLocks noChangeArrowheads="1"/>
                </p:cNvSpPr>
                <p:nvPr/>
              </p:nvSpPr>
              <p:spPr bwMode="auto">
                <a:xfrm flipH="1">
                  <a:off x="7" y="6"/>
                  <a:ext cx="254" cy="254"/>
                </a:xfrm>
                <a:prstGeom prst="ellipse">
                  <a:avLst/>
                </a:prstGeom>
                <a:gradFill rotWithShape="0">
                  <a:gsLst>
                    <a:gs pos="0">
                      <a:srgbClr val="316190"/>
                    </a:gs>
                    <a:gs pos="100000">
                      <a:srgbClr val="4D98E3">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46" name="Picture 53" descr="Picture1"/>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42" name="Text Box 54"/>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3</a:t>
                </a:r>
                <a:endParaRPr lang="zh-CN" altLang="zh-CN" b="1" dirty="0">
                  <a:solidFill>
                    <a:srgbClr val="FFFFFF"/>
                  </a:solidFill>
                  <a:latin typeface="黑体" panose="02010609060101010101" pitchFamily="49" charset="-122"/>
                  <a:ea typeface="黑体" panose="02010609060101010101" pitchFamily="49" charset="-122"/>
                </a:endParaRPr>
              </a:p>
            </p:txBody>
          </p:sp>
        </p:grpSp>
      </p:grpSp>
      <p:grpSp>
        <p:nvGrpSpPr>
          <p:cNvPr id="58" name="Group 4">
            <a:extLst>
              <a:ext uri="{FF2B5EF4-FFF2-40B4-BE49-F238E27FC236}">
                <a16:creationId xmlns:a16="http://schemas.microsoft.com/office/drawing/2014/main" id="{78756093-1335-E344-9F07-C1332B6D0227}"/>
              </a:ext>
            </a:extLst>
          </p:cNvPr>
          <p:cNvGrpSpPr/>
          <p:nvPr/>
        </p:nvGrpSpPr>
        <p:grpSpPr bwMode="auto">
          <a:xfrm>
            <a:off x="3548799" y="5129834"/>
            <a:ext cx="5068886" cy="530225"/>
            <a:chOff x="0" y="0"/>
            <a:chExt cx="3193" cy="334"/>
          </a:xfrm>
        </p:grpSpPr>
        <p:sp>
          <p:nvSpPr>
            <p:cNvPr id="59" name="AutoShape 4">
              <a:extLst>
                <a:ext uri="{FF2B5EF4-FFF2-40B4-BE49-F238E27FC236}">
                  <a16:creationId xmlns:a16="http://schemas.microsoft.com/office/drawing/2014/main" id="{D2ADB92F-359E-624E-94BE-29A19BF63CA9}"/>
                </a:ext>
              </a:extLst>
            </p:cNvPr>
            <p:cNvSpPr>
              <a:spLocks noChangeArrowheads="1"/>
            </p:cNvSpPr>
            <p:nvPr/>
          </p:nvSpPr>
          <p:spPr bwMode="auto">
            <a:xfrm>
              <a:off x="153" y="0"/>
              <a:ext cx="3040" cy="334"/>
            </a:xfrm>
            <a:prstGeom prst="roundRect">
              <a:avLst>
                <a:gd name="adj" fmla="val 50000"/>
              </a:avLst>
            </a:prstGeom>
            <a:noFill/>
            <a:ln w="28575" cmpd="sng">
              <a:solidFill>
                <a:srgbClr val="B2B2B2"/>
              </a:solid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0" name="Text Box 5">
              <a:extLst>
                <a:ext uri="{FF2B5EF4-FFF2-40B4-BE49-F238E27FC236}">
                  <a16:creationId xmlns:a16="http://schemas.microsoft.com/office/drawing/2014/main" id="{60A0D95F-CC28-2D4A-AFFF-AEBCA4E16DBD}"/>
                </a:ext>
              </a:extLst>
            </p:cNvPr>
            <p:cNvSpPr txBox="1">
              <a:spLocks noChangeArrowheads="1"/>
            </p:cNvSpPr>
            <p:nvPr/>
          </p:nvSpPr>
          <p:spPr bwMode="auto">
            <a:xfrm>
              <a:off x="339" y="22"/>
              <a:ext cx="2633" cy="291"/>
            </a:xfrm>
            <a:prstGeom prst="rect">
              <a:avLst/>
            </a:prstGeom>
            <a:noFill/>
            <a:ln w="9525">
              <a:noFill/>
              <a:miter lim="800000"/>
            </a:ln>
          </p:spPr>
          <p:txBody>
            <a:bodyPr>
              <a:spAutoFit/>
            </a:bodyPr>
            <a:lstStyle/>
            <a:p>
              <a:pPr algn="ctr" eaLnBrk="0" hangingPunct="0"/>
              <a:r>
                <a:rPr lang="zh-CN" altLang="en-US" sz="2400" b="1" dirty="0">
                  <a:solidFill>
                    <a:srgbClr val="C00000"/>
                  </a:solidFill>
                  <a:latin typeface="黑体" panose="02010609060101010101" pitchFamily="49" charset="-122"/>
                  <a:ea typeface="黑体" panose="02010609060101010101" pitchFamily="49" charset="-122"/>
                  <a:sym typeface="+mn-ea"/>
                </a:rPr>
                <a:t>位置隐私保护技术</a:t>
              </a:r>
            </a:p>
          </p:txBody>
        </p:sp>
        <p:grpSp>
          <p:nvGrpSpPr>
            <p:cNvPr id="61" name="Group 7">
              <a:extLst>
                <a:ext uri="{FF2B5EF4-FFF2-40B4-BE49-F238E27FC236}">
                  <a16:creationId xmlns:a16="http://schemas.microsoft.com/office/drawing/2014/main" id="{A20FC2A6-5085-A542-A865-8E447B31D22A}"/>
                </a:ext>
              </a:extLst>
            </p:cNvPr>
            <p:cNvGrpSpPr/>
            <p:nvPr/>
          </p:nvGrpSpPr>
          <p:grpSpPr bwMode="auto">
            <a:xfrm>
              <a:off x="0" y="28"/>
              <a:ext cx="266" cy="298"/>
              <a:chOff x="0" y="0"/>
              <a:chExt cx="266" cy="298"/>
            </a:xfrm>
          </p:grpSpPr>
          <p:grpSp>
            <p:nvGrpSpPr>
              <p:cNvPr id="62" name="Group 8">
                <a:extLst>
                  <a:ext uri="{FF2B5EF4-FFF2-40B4-BE49-F238E27FC236}">
                    <a16:creationId xmlns:a16="http://schemas.microsoft.com/office/drawing/2014/main" id="{2D5D5CF1-9164-5A48-A6B3-5EB1CCC90868}"/>
                  </a:ext>
                </a:extLst>
              </p:cNvPr>
              <p:cNvGrpSpPr/>
              <p:nvPr/>
            </p:nvGrpSpPr>
            <p:grpSpPr bwMode="auto">
              <a:xfrm>
                <a:off x="0" y="0"/>
                <a:ext cx="266" cy="298"/>
                <a:chOff x="0" y="0"/>
                <a:chExt cx="266" cy="298"/>
              </a:xfrm>
            </p:grpSpPr>
            <p:pic>
              <p:nvPicPr>
                <p:cNvPr id="64" name="Picture 8" descr="Picture2">
                  <a:extLst>
                    <a:ext uri="{FF2B5EF4-FFF2-40B4-BE49-F238E27FC236}">
                      <a16:creationId xmlns:a16="http://schemas.microsoft.com/office/drawing/2014/main" id="{46EA4147-0EC0-8648-BF0E-094D31FCEE1B}"/>
                    </a:ext>
                  </a:extLst>
                </p:cNvPr>
                <p:cNvPicPr>
                  <a:picLocks noChangeAspect="1" noChangeArrowheads="1"/>
                </p:cNvPicPr>
                <p:nvPr/>
              </p:nvPicPr>
              <p:blipFill>
                <a:blip r:embed="rId3" cstate="print"/>
                <a:srcRect/>
                <a:stretch>
                  <a:fillRect/>
                </a:stretch>
              </p:blipFill>
              <p:spPr bwMode="auto">
                <a:xfrm>
                  <a:off x="19" y="245"/>
                  <a:ext cx="230" cy="53"/>
                </a:xfrm>
                <a:prstGeom prst="rect">
                  <a:avLst/>
                </a:prstGeom>
                <a:noFill/>
                <a:ln w="9525">
                  <a:noFill/>
                  <a:miter lim="800000"/>
                  <a:headEnd/>
                  <a:tailEnd/>
                </a:ln>
              </p:spPr>
            </p:pic>
            <p:sp>
              <p:nvSpPr>
                <p:cNvPr id="65" name="Oval 9">
                  <a:extLst>
                    <a:ext uri="{FF2B5EF4-FFF2-40B4-BE49-F238E27FC236}">
                      <a16:creationId xmlns:a16="http://schemas.microsoft.com/office/drawing/2014/main" id="{C07A2258-17B9-C342-915B-0A29DF4DAC68}"/>
                    </a:ext>
                  </a:extLst>
                </p:cNvPr>
                <p:cNvSpPr>
                  <a:spLocks noChangeArrowheads="1"/>
                </p:cNvSpPr>
                <p:nvPr/>
              </p:nvSpPr>
              <p:spPr bwMode="auto">
                <a:xfrm flipH="1">
                  <a:off x="0" y="0"/>
                  <a:ext cx="266" cy="266"/>
                </a:xfrm>
                <a:prstGeom prst="ellipse">
                  <a:avLst/>
                </a:prstGeom>
                <a:gradFill rotWithShape="0">
                  <a:gsLst>
                    <a:gs pos="0">
                      <a:srgbClr val="FF9900"/>
                    </a:gs>
                    <a:gs pos="100000">
                      <a:srgbClr val="925800"/>
                    </a:gs>
                  </a:gsLst>
                  <a:path path="rect">
                    <a:fillToRect t="100000" r="100000"/>
                  </a:path>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sp>
              <p:nvSpPr>
                <p:cNvPr id="66" name="Oval 10">
                  <a:extLst>
                    <a:ext uri="{FF2B5EF4-FFF2-40B4-BE49-F238E27FC236}">
                      <a16:creationId xmlns:a16="http://schemas.microsoft.com/office/drawing/2014/main" id="{A25DB5BB-92AC-A144-BF91-1FB0CD6A81FC}"/>
                    </a:ext>
                  </a:extLst>
                </p:cNvPr>
                <p:cNvSpPr>
                  <a:spLocks noChangeArrowheads="1"/>
                </p:cNvSpPr>
                <p:nvPr/>
              </p:nvSpPr>
              <p:spPr bwMode="auto">
                <a:xfrm flipH="1">
                  <a:off x="7" y="6"/>
                  <a:ext cx="254" cy="254"/>
                </a:xfrm>
                <a:prstGeom prst="ellipse">
                  <a:avLst/>
                </a:prstGeom>
                <a:gradFill rotWithShape="0">
                  <a:gsLst>
                    <a:gs pos="0">
                      <a:srgbClr val="A26100"/>
                    </a:gs>
                    <a:gs pos="100000">
                      <a:srgbClr val="FF9900">
                        <a:alpha val="84999"/>
                      </a:srgbClr>
                    </a:gs>
                  </a:gsLst>
                  <a:lin ang="2700000" scaled="1"/>
                </a:gradFill>
                <a:ln w="9525">
                  <a:noFill/>
                  <a:round/>
                </a:ln>
              </p:spPr>
              <p:txBody>
                <a:bodyPr wrap="none" anchor="ctr"/>
                <a:lstStyle/>
                <a:p>
                  <a:endParaRPr lang="zh-CN" altLang="zh-CN">
                    <a:latin typeface="黑体" panose="02010609060101010101" pitchFamily="49" charset="-122"/>
                    <a:ea typeface="黑体" panose="02010609060101010101" pitchFamily="49" charset="-122"/>
                  </a:endParaRPr>
                </a:p>
              </p:txBody>
            </p:sp>
            <p:pic>
              <p:nvPicPr>
                <p:cNvPr id="67" name="Picture 11" descr="Picture1">
                  <a:extLst>
                    <a:ext uri="{FF2B5EF4-FFF2-40B4-BE49-F238E27FC236}">
                      <a16:creationId xmlns:a16="http://schemas.microsoft.com/office/drawing/2014/main" id="{63A8838B-58D7-C848-93A6-D85720C4DB00}"/>
                    </a:ext>
                  </a:extLst>
                </p:cNvPr>
                <p:cNvPicPr>
                  <a:picLocks noChangeAspect="1" noChangeArrowheads="1"/>
                </p:cNvPicPr>
                <p:nvPr/>
              </p:nvPicPr>
              <p:blipFill>
                <a:blip r:embed="rId4" cstate="print"/>
                <a:srcRect/>
                <a:stretch>
                  <a:fillRect/>
                </a:stretch>
              </p:blipFill>
              <p:spPr bwMode="auto">
                <a:xfrm>
                  <a:off x="81" y="2"/>
                  <a:ext cx="174" cy="174"/>
                </a:xfrm>
                <a:prstGeom prst="rect">
                  <a:avLst/>
                </a:prstGeom>
                <a:noFill/>
                <a:ln w="9525">
                  <a:noFill/>
                  <a:miter lim="800000"/>
                  <a:headEnd/>
                  <a:tailEnd/>
                </a:ln>
              </p:spPr>
            </p:pic>
          </p:grpSp>
          <p:sp>
            <p:nvSpPr>
              <p:cNvPr id="63" name="Text Box 12">
                <a:extLst>
                  <a:ext uri="{FF2B5EF4-FFF2-40B4-BE49-F238E27FC236}">
                    <a16:creationId xmlns:a16="http://schemas.microsoft.com/office/drawing/2014/main" id="{B77A7B39-23D3-2743-91A7-F7DDA54B6D80}"/>
                  </a:ext>
                </a:extLst>
              </p:cNvPr>
              <p:cNvSpPr txBox="1">
                <a:spLocks noChangeArrowheads="1"/>
              </p:cNvSpPr>
              <p:nvPr/>
            </p:nvSpPr>
            <p:spPr bwMode="auto">
              <a:xfrm>
                <a:off x="29" y="16"/>
                <a:ext cx="190" cy="233"/>
              </a:xfrm>
              <a:prstGeom prst="rect">
                <a:avLst/>
              </a:prstGeom>
              <a:noFill/>
              <a:ln w="9525">
                <a:noFill/>
                <a:miter lim="800000"/>
              </a:ln>
            </p:spPr>
            <p:txBody>
              <a:bodyPr wrap="none">
                <a:spAutoFit/>
              </a:bodyPr>
              <a:lstStyle/>
              <a:p>
                <a:pPr algn="ctr" eaLnBrk="0" hangingPunct="0"/>
                <a:r>
                  <a:rPr lang="en-US" altLang="zh-CN" b="1" dirty="0">
                    <a:solidFill>
                      <a:srgbClr val="FFFFFF"/>
                    </a:solidFill>
                    <a:latin typeface="黑体" panose="02010609060101010101" pitchFamily="49" charset="-122"/>
                    <a:ea typeface="黑体" panose="02010609060101010101" pitchFamily="49" charset="-122"/>
                  </a:rPr>
                  <a:t>4</a:t>
                </a:r>
                <a:endParaRPr lang="zh-CN" altLang="zh-CN" b="1" dirty="0">
                  <a:solidFill>
                    <a:srgbClr val="FFFFFF"/>
                  </a:solidFill>
                  <a:latin typeface="黑体" panose="02010609060101010101" pitchFamily="49" charset="-122"/>
                  <a:ea typeface="黑体" panose="02010609060101010101" pitchFamily="49" charset="-122"/>
                </a:endParaRPr>
              </a:p>
            </p:txBody>
          </p:sp>
        </p:grpSp>
      </p:grpSp>
    </p:spTree>
    <p:extLst>
      <p:ext uri="{BB962C8B-B14F-4D97-AF65-F5344CB8AC3E}">
        <p14:creationId xmlns:p14="http://schemas.microsoft.com/office/powerpoint/2010/main" val="282999234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5">
            <a:extLst>
              <a:ext uri="{FF2B5EF4-FFF2-40B4-BE49-F238E27FC236}">
                <a16:creationId xmlns:a16="http://schemas.microsoft.com/office/drawing/2014/main" id="{96108EBC-23AF-A142-B5C6-558C40ACEC9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61363" y="1453313"/>
            <a:ext cx="2357437" cy="2033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圆角矩形 4">
            <a:extLst>
              <a:ext uri="{FF2B5EF4-FFF2-40B4-BE49-F238E27FC236}">
                <a16:creationId xmlns:a16="http://schemas.microsoft.com/office/drawing/2014/main" id="{BA4FF6AA-6E72-654B-AD79-663144059905}"/>
              </a:ext>
            </a:extLst>
          </p:cNvPr>
          <p:cNvSpPr/>
          <p:nvPr/>
        </p:nvSpPr>
        <p:spPr bwMode="auto">
          <a:xfrm>
            <a:off x="389670" y="1378700"/>
            <a:ext cx="11181646" cy="4679950"/>
          </a:xfrm>
          <a:prstGeom prst="roundRect">
            <a:avLst>
              <a:gd name="adj" fmla="val 1333"/>
            </a:avLst>
          </a:prstGeom>
          <a:noFill/>
          <a:ln/>
        </p:spPr>
        <p:style>
          <a:lnRef idx="2">
            <a:schemeClr val="dk1"/>
          </a:lnRef>
          <a:fillRef idx="1">
            <a:schemeClr val="lt1"/>
          </a:fillRef>
          <a:effectRef idx="0">
            <a:schemeClr val="dk1"/>
          </a:effectRef>
          <a:fontRef idx="minor">
            <a:schemeClr val="dk1"/>
          </a:fontRef>
        </p:style>
        <p:txBody>
          <a:bodyPr lIns="91418" tIns="45709" rIns="91418" bIns="45709" anchor="ctr">
            <a:sp3d/>
          </a:bodyPr>
          <a:lstStyle/>
          <a:p>
            <a:pPr>
              <a:lnSpc>
                <a:spcPct val="110000"/>
              </a:lnSpc>
              <a:buFont typeface="Wingdings" panose="05000000000000000000" pitchFamily="2" charset="2"/>
              <a:buChar char="n"/>
              <a:defRPr/>
            </a:pPr>
            <a:r>
              <a:rPr lang="zh-CN" altLang="en-US" sz="2000" b="1" dirty="0">
                <a:solidFill>
                  <a:schemeClr val="tx1"/>
                </a:solidFill>
                <a:latin typeface="微软雅黑" panose="020B0503020204020204" pitchFamily="34" charset="-122"/>
                <a:ea typeface="微软雅黑" panose="020B0503020204020204" pitchFamily="34" charset="-122"/>
              </a:rPr>
              <a:t>经典案例分析： 王珞丹家庭住址泄漏事件</a:t>
            </a: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nSpc>
                <a:spcPct val="110000"/>
              </a:lnSpc>
              <a:buFont typeface="Wingdings" panose="05000000000000000000" pitchFamily="2" charset="2"/>
              <a:buChar char="n"/>
              <a:defRPr/>
            </a:pPr>
            <a:endParaRPr lang="en-US" altLang="zh-CN" sz="2000" b="1" dirty="0">
              <a:solidFill>
                <a:schemeClr val="tx1"/>
              </a:solidFill>
              <a:latin typeface="微软雅黑" panose="020B0503020204020204" pitchFamily="34" charset="-122"/>
              <a:ea typeface="微软雅黑" panose="020B0503020204020204" pitchFamily="34" charset="-122"/>
            </a:endParaRPr>
          </a:p>
          <a:p>
            <a:pPr algn="just">
              <a:lnSpc>
                <a:spcPct val="110000"/>
              </a:lnSpc>
              <a:buFont typeface="Wingdings" panose="05000000000000000000" pitchFamily="2" charset="2"/>
              <a:buChar char="n"/>
              <a:defRPr/>
            </a:pPr>
            <a:r>
              <a:rPr lang="zh-CN" altLang="en-US" sz="2000" b="1" dirty="0">
                <a:solidFill>
                  <a:schemeClr val="tx1"/>
                </a:solidFill>
                <a:latin typeface="微软雅黑" panose="020B0503020204020204" pitchFamily="34" charset="-122"/>
                <a:ea typeface="微软雅黑" panose="020B0503020204020204" pitchFamily="34" charset="-122"/>
              </a:rPr>
              <a:t>用户隐私能否得到妥善保护已成为制约</a:t>
            </a:r>
            <a:r>
              <a:rPr lang="en-US" altLang="zh-CN" sz="2000" b="1" dirty="0">
                <a:solidFill>
                  <a:schemeClr val="tx1"/>
                </a:solidFill>
                <a:latin typeface="微软雅黑" panose="020B0503020204020204" pitchFamily="34" charset="-122"/>
                <a:ea typeface="微软雅黑" panose="020B0503020204020204" pitchFamily="34" charset="-122"/>
              </a:rPr>
              <a:t>LBS</a:t>
            </a:r>
            <a:r>
              <a:rPr lang="zh-CN" altLang="en-US" sz="2000" b="1" dirty="0">
                <a:solidFill>
                  <a:schemeClr val="tx1"/>
                </a:solidFill>
                <a:latin typeface="微软雅黑" panose="020B0503020204020204" pitchFamily="34" charset="-122"/>
                <a:ea typeface="微软雅黑" panose="020B0503020204020204" pitchFamily="34" charset="-122"/>
              </a:rPr>
              <a:t>进一步发展的瓶颈问题。</a:t>
            </a:r>
            <a:endParaRPr lang="en-US" altLang="zh-CN" sz="2000" b="1" dirty="0">
              <a:solidFill>
                <a:schemeClr val="tx1"/>
              </a:solidFill>
              <a:latin typeface="微软雅黑" panose="020B0503020204020204" pitchFamily="34" charset="-122"/>
              <a:ea typeface="微软雅黑" panose="020B0503020204020204" pitchFamily="34" charset="-122"/>
            </a:endParaRPr>
          </a:p>
        </p:txBody>
      </p:sp>
      <p:pic>
        <p:nvPicPr>
          <p:cNvPr id="6" name="图片 4">
            <a:extLst>
              <a:ext uri="{FF2B5EF4-FFF2-40B4-BE49-F238E27FC236}">
                <a16:creationId xmlns:a16="http://schemas.microsoft.com/office/drawing/2014/main" id="{A69D1BF5-D5F6-A445-A739-43C4E697B1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6137" y="2288338"/>
            <a:ext cx="1885950" cy="284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3">
            <a:extLst>
              <a:ext uri="{FF2B5EF4-FFF2-40B4-BE49-F238E27FC236}">
                <a16:creationId xmlns:a16="http://schemas.microsoft.com/office/drawing/2014/main" id="{52FB83EB-FF58-5D43-8E0A-39DF155969F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59300" y="2288338"/>
            <a:ext cx="1398588" cy="1049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17">
            <a:extLst>
              <a:ext uri="{FF2B5EF4-FFF2-40B4-BE49-F238E27FC236}">
                <a16:creationId xmlns:a16="http://schemas.microsoft.com/office/drawing/2014/main" id="{4357C4B5-654A-FD46-B55D-008E65E689F0}"/>
              </a:ext>
            </a:extLst>
          </p:cNvPr>
          <p:cNvGrpSpPr>
            <a:grpSpLocks/>
          </p:cNvGrpSpPr>
          <p:nvPr/>
        </p:nvGrpSpPr>
        <p:grpSpPr bwMode="auto">
          <a:xfrm>
            <a:off x="6019800" y="2288338"/>
            <a:ext cx="1833563" cy="1049337"/>
            <a:chOff x="2513472" y="2629301"/>
            <a:chExt cx="2706600" cy="2062198"/>
          </a:xfrm>
        </p:grpSpPr>
        <p:pic>
          <p:nvPicPr>
            <p:cNvPr id="9" name="Picture 5">
              <a:extLst>
                <a:ext uri="{FF2B5EF4-FFF2-40B4-BE49-F238E27FC236}">
                  <a16:creationId xmlns:a16="http://schemas.microsoft.com/office/drawing/2014/main" id="{FE0A9395-19DC-4F4F-A1F8-785504BFF45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60072" y="2629301"/>
              <a:ext cx="2160000" cy="20621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右箭头 33">
              <a:extLst>
                <a:ext uri="{FF2B5EF4-FFF2-40B4-BE49-F238E27FC236}">
                  <a16:creationId xmlns:a16="http://schemas.microsoft.com/office/drawing/2014/main" id="{D42148E4-74E8-044C-BFCB-533CFA11C5C1}"/>
                </a:ext>
              </a:extLst>
            </p:cNvPr>
            <p:cNvSpPr>
              <a:spLocks noChangeArrowheads="1"/>
            </p:cNvSpPr>
            <p:nvPr/>
          </p:nvSpPr>
          <p:spPr bwMode="auto">
            <a:xfrm>
              <a:off x="2513472" y="3352033"/>
              <a:ext cx="489204" cy="484632"/>
            </a:xfrm>
            <a:prstGeom prst="rightArrow">
              <a:avLst>
                <a:gd name="adj1" fmla="val 50000"/>
                <a:gd name="adj2" fmla="val 50000"/>
              </a:avLst>
            </a:prstGeom>
            <a:solidFill>
              <a:schemeClr val="accent1"/>
            </a:solidFill>
            <a:ln w="9525" algn="ctr">
              <a:solidFill>
                <a:schemeClr val="tx1"/>
              </a:solidFill>
              <a:round/>
              <a:headEnd/>
              <a:tailEnd/>
            </a:ln>
          </p:spPr>
          <p:txBody>
            <a:bodyPr/>
            <a:lstStyle>
              <a:lvl1pPr>
                <a:lnSpc>
                  <a:spcPct val="110000"/>
                </a:lnSpc>
                <a:spcBef>
                  <a:spcPct val="20000"/>
                </a:spcBef>
                <a:buBlip>
                  <a:blip r:embed="rId6"/>
                </a:buBlip>
                <a:defRPr sz="2800">
                  <a:solidFill>
                    <a:schemeClr val="tx1"/>
                  </a:solidFill>
                  <a:latin typeface="Arial Black" panose="020B0604020202020204" pitchFamily="34" charset="0"/>
                  <a:ea typeface="黑体" panose="02010609060101010101" pitchFamily="49" charset="-122"/>
                </a:defRPr>
              </a:lvl1pPr>
              <a:lvl2pPr marL="742950" indent="-285750">
                <a:lnSpc>
                  <a:spcPct val="120000"/>
                </a:lnSpc>
                <a:spcBef>
                  <a:spcPct val="10000"/>
                </a:spcBef>
                <a:spcAft>
                  <a:spcPct val="10000"/>
                </a:spcAft>
                <a:buFont typeface="Wingdings" pitchFamily="2" charset="2"/>
                <a:buChar char="Ø"/>
                <a:defRPr sz="2400" b="1">
                  <a:solidFill>
                    <a:srgbClr val="000099"/>
                  </a:solidFill>
                  <a:latin typeface="Arial Black" panose="020B06040202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604020202020204" pitchFamily="34" charset="0"/>
                  <a:ea typeface="幼圆" pitchFamily="49" charset="-122"/>
                </a:defRPr>
              </a:lvl3pPr>
              <a:lvl4pPr marL="1600200" indent="-228600">
                <a:spcBef>
                  <a:spcPct val="20000"/>
                </a:spcBef>
                <a:buChar char="–"/>
                <a:defRPr sz="2000">
                  <a:solidFill>
                    <a:schemeClr val="tx1"/>
                  </a:solidFill>
                  <a:latin typeface="Arial Black"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grpSp>
      <p:sp>
        <p:nvSpPr>
          <p:cNvPr id="11" name="右箭头 29">
            <a:extLst>
              <a:ext uri="{FF2B5EF4-FFF2-40B4-BE49-F238E27FC236}">
                <a16:creationId xmlns:a16="http://schemas.microsoft.com/office/drawing/2014/main" id="{491D32F4-D879-F24B-8D24-B4A54B31BB0A}"/>
              </a:ext>
            </a:extLst>
          </p:cNvPr>
          <p:cNvSpPr>
            <a:spLocks noChangeArrowheads="1"/>
          </p:cNvSpPr>
          <p:nvPr/>
        </p:nvSpPr>
        <p:spPr bwMode="auto">
          <a:xfrm>
            <a:off x="7912100" y="2675688"/>
            <a:ext cx="373063" cy="227012"/>
          </a:xfrm>
          <a:prstGeom prst="rightArrow">
            <a:avLst>
              <a:gd name="adj1" fmla="val 50000"/>
              <a:gd name="adj2" fmla="val 50191"/>
            </a:avLst>
          </a:prstGeom>
          <a:solidFill>
            <a:schemeClr val="accent1"/>
          </a:solidFill>
          <a:ln w="9525" algn="ctr">
            <a:solidFill>
              <a:schemeClr val="tx1"/>
            </a:solidFill>
            <a:round/>
            <a:headEnd/>
            <a:tailEnd/>
          </a:ln>
        </p:spPr>
        <p:txBody>
          <a:bodyPr/>
          <a:lstStyle>
            <a:lvl1pPr>
              <a:lnSpc>
                <a:spcPct val="110000"/>
              </a:lnSpc>
              <a:spcBef>
                <a:spcPct val="20000"/>
              </a:spcBef>
              <a:buBlip>
                <a:blip r:embed="rId6"/>
              </a:buBlip>
              <a:defRPr sz="2800">
                <a:solidFill>
                  <a:schemeClr val="tx1"/>
                </a:solidFill>
                <a:latin typeface="Arial Black" panose="020B0604020202020204" pitchFamily="34" charset="0"/>
                <a:ea typeface="黑体" panose="02010609060101010101" pitchFamily="49" charset="-122"/>
              </a:defRPr>
            </a:lvl1pPr>
            <a:lvl2pPr marL="742950" indent="-285750">
              <a:lnSpc>
                <a:spcPct val="120000"/>
              </a:lnSpc>
              <a:spcBef>
                <a:spcPct val="10000"/>
              </a:spcBef>
              <a:spcAft>
                <a:spcPct val="10000"/>
              </a:spcAft>
              <a:buFont typeface="Wingdings" pitchFamily="2" charset="2"/>
              <a:buChar char="Ø"/>
              <a:defRPr sz="2400" b="1">
                <a:solidFill>
                  <a:srgbClr val="000099"/>
                </a:solidFill>
                <a:latin typeface="Arial Black" panose="020B06040202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604020202020204" pitchFamily="34" charset="0"/>
                <a:ea typeface="幼圆" pitchFamily="49" charset="-122"/>
              </a:defRPr>
            </a:lvl3pPr>
            <a:lvl4pPr marL="1600200" indent="-228600">
              <a:spcBef>
                <a:spcPct val="20000"/>
              </a:spcBef>
              <a:buChar char="–"/>
              <a:defRPr sz="2000">
                <a:solidFill>
                  <a:schemeClr val="tx1"/>
                </a:solidFill>
                <a:latin typeface="Arial Black"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pic>
        <p:nvPicPr>
          <p:cNvPr id="12" name="Picture 8">
            <a:extLst>
              <a:ext uri="{FF2B5EF4-FFF2-40B4-BE49-F238E27FC236}">
                <a16:creationId xmlns:a16="http://schemas.microsoft.com/office/drawing/2014/main" id="{A944FC5F-4DD1-B94B-8AF9-2623F2AD537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8213" y="3880600"/>
            <a:ext cx="297180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加号 12">
            <a:extLst>
              <a:ext uri="{FF2B5EF4-FFF2-40B4-BE49-F238E27FC236}">
                <a16:creationId xmlns:a16="http://schemas.microsoft.com/office/drawing/2014/main" id="{12132526-7EB9-7649-BAE7-A9D1488A6A03}"/>
              </a:ext>
            </a:extLst>
          </p:cNvPr>
          <p:cNvSpPr/>
          <p:nvPr/>
        </p:nvSpPr>
        <p:spPr bwMode="auto">
          <a:xfrm>
            <a:off x="9043988" y="3477375"/>
            <a:ext cx="415925" cy="320675"/>
          </a:xfrm>
          <a:prstGeom prst="mathPlus">
            <a:avLst/>
          </a:prstGeom>
          <a:solidFill>
            <a:srgbClr val="C00000"/>
          </a:solidFill>
          <a:ln w="9525" cap="flat" cmpd="sng" algn="ctr">
            <a:solidFill>
              <a:schemeClr val="tx1"/>
            </a:solidFill>
            <a:prstDash val="solid"/>
            <a:round/>
            <a:headEnd type="none" w="med" len="med"/>
            <a:tailEnd type="none" w="med" len="med"/>
          </a:ln>
          <a:effec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defRPr/>
            </a:pPr>
            <a:endParaRPr lang="zh-CN" altLang="en-US">
              <a:latin typeface="Arial" pitchFamily="34" charset="0"/>
              <a:ea typeface="宋体" pitchFamily="2" charset="-122"/>
            </a:endParaRPr>
          </a:p>
        </p:txBody>
      </p:sp>
      <p:grpSp>
        <p:nvGrpSpPr>
          <p:cNvPr id="14" name="组合 20">
            <a:extLst>
              <a:ext uri="{FF2B5EF4-FFF2-40B4-BE49-F238E27FC236}">
                <a16:creationId xmlns:a16="http://schemas.microsoft.com/office/drawing/2014/main" id="{B28A9A08-C5E8-3444-AAE8-DFD417ACF531}"/>
              </a:ext>
            </a:extLst>
          </p:cNvPr>
          <p:cNvGrpSpPr>
            <a:grpSpLocks/>
          </p:cNvGrpSpPr>
          <p:nvPr/>
        </p:nvGrpSpPr>
        <p:grpSpPr bwMode="auto">
          <a:xfrm>
            <a:off x="4464050" y="4390188"/>
            <a:ext cx="4724400" cy="1065212"/>
            <a:chOff x="2843808" y="4677886"/>
            <a:chExt cx="4526810" cy="2098633"/>
          </a:xfrm>
        </p:grpSpPr>
        <p:grpSp>
          <p:nvGrpSpPr>
            <p:cNvPr id="15" name="组合 21">
              <a:extLst>
                <a:ext uri="{FF2B5EF4-FFF2-40B4-BE49-F238E27FC236}">
                  <a16:creationId xmlns:a16="http://schemas.microsoft.com/office/drawing/2014/main" id="{444EED16-6B1A-1644-934A-690BF9BF74C1}"/>
                </a:ext>
              </a:extLst>
            </p:cNvPr>
            <p:cNvGrpSpPr>
              <a:grpSpLocks/>
            </p:cNvGrpSpPr>
            <p:nvPr/>
          </p:nvGrpSpPr>
          <p:grpSpPr bwMode="auto">
            <a:xfrm>
              <a:off x="2843808" y="4677886"/>
              <a:ext cx="4526810" cy="2098633"/>
              <a:chOff x="2843808" y="4677886"/>
              <a:chExt cx="4526810" cy="2098633"/>
            </a:xfrm>
          </p:grpSpPr>
          <p:sp>
            <p:nvSpPr>
              <p:cNvPr id="17" name="直角上箭头 16">
                <a:extLst>
                  <a:ext uri="{FF2B5EF4-FFF2-40B4-BE49-F238E27FC236}">
                    <a16:creationId xmlns:a16="http://schemas.microsoft.com/office/drawing/2014/main" id="{3D6A36F6-8903-CB43-830A-C427341BBAB1}"/>
                  </a:ext>
                </a:extLst>
              </p:cNvPr>
              <p:cNvSpPr/>
              <p:nvPr/>
            </p:nvSpPr>
            <p:spPr bwMode="auto">
              <a:xfrm rot="16200000" flipH="1">
                <a:off x="6437980" y="5018191"/>
                <a:ext cx="794416" cy="1070858"/>
              </a:xfrm>
              <a:prstGeom prst="ben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extLst>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0" hangingPunct="0">
                  <a:defRPr/>
                </a:pPr>
                <a:endParaRPr lang="zh-CN" altLang="en-US">
                  <a:latin typeface="Arial" pitchFamily="34" charset="0"/>
                  <a:ea typeface="宋体" pitchFamily="2" charset="-122"/>
                </a:endParaRPr>
              </a:p>
            </p:txBody>
          </p:sp>
          <p:pic>
            <p:nvPicPr>
              <p:cNvPr id="18" name="Picture 9">
                <a:extLst>
                  <a:ext uri="{FF2B5EF4-FFF2-40B4-BE49-F238E27FC236}">
                    <a16:creationId xmlns:a16="http://schemas.microsoft.com/office/drawing/2014/main" id="{60990807-2A8E-1149-B2C2-6A55827F80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843808" y="4677886"/>
                <a:ext cx="2505803" cy="15514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矩形 25">
                <a:extLst>
                  <a:ext uri="{FF2B5EF4-FFF2-40B4-BE49-F238E27FC236}">
                    <a16:creationId xmlns:a16="http://schemas.microsoft.com/office/drawing/2014/main" id="{90D05283-14C7-6B41-BC72-0DA11DEA052C}"/>
                  </a:ext>
                </a:extLst>
              </p:cNvPr>
              <p:cNvSpPr>
                <a:spLocks noChangeArrowheads="1"/>
              </p:cNvSpPr>
              <p:nvPr/>
            </p:nvSpPr>
            <p:spPr bwMode="auto">
              <a:xfrm>
                <a:off x="2879993" y="6229374"/>
                <a:ext cx="2505803" cy="547145"/>
              </a:xfrm>
              <a:prstGeom prst="rect">
                <a:avLst/>
              </a:prstGeom>
              <a:solidFill>
                <a:schemeClr val="accent1"/>
              </a:solidFill>
              <a:ln w="9525" algn="ctr">
                <a:solidFill>
                  <a:schemeClr val="tx1"/>
                </a:solidFill>
                <a:round/>
                <a:headEnd/>
                <a:tailEnd/>
              </a:ln>
            </p:spPr>
            <p:txBody>
              <a:bodyPr/>
              <a:lstStyle>
                <a:lvl1pPr>
                  <a:lnSpc>
                    <a:spcPct val="110000"/>
                  </a:lnSpc>
                  <a:spcBef>
                    <a:spcPct val="20000"/>
                  </a:spcBef>
                  <a:buBlip>
                    <a:blip r:embed="rId6"/>
                  </a:buBlip>
                  <a:defRPr sz="2800">
                    <a:solidFill>
                      <a:schemeClr val="tx1"/>
                    </a:solidFill>
                    <a:latin typeface="Arial Black" panose="020B0604020202020204" pitchFamily="34" charset="0"/>
                    <a:ea typeface="黑体" panose="02010609060101010101" pitchFamily="49" charset="-122"/>
                  </a:defRPr>
                </a:lvl1pPr>
                <a:lvl2pPr marL="742950" indent="-285750">
                  <a:lnSpc>
                    <a:spcPct val="120000"/>
                  </a:lnSpc>
                  <a:spcBef>
                    <a:spcPct val="10000"/>
                  </a:spcBef>
                  <a:spcAft>
                    <a:spcPct val="10000"/>
                  </a:spcAft>
                  <a:buFont typeface="Wingdings" pitchFamily="2" charset="2"/>
                  <a:buChar char="Ø"/>
                  <a:defRPr sz="2400" b="1">
                    <a:solidFill>
                      <a:srgbClr val="000099"/>
                    </a:solidFill>
                    <a:latin typeface="Arial Black" panose="020B06040202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604020202020204" pitchFamily="34" charset="0"/>
                    <a:ea typeface="幼圆" pitchFamily="49" charset="-122"/>
                  </a:defRPr>
                </a:lvl3pPr>
                <a:lvl4pPr marL="1600200" indent="-228600">
                  <a:spcBef>
                    <a:spcPct val="20000"/>
                  </a:spcBef>
                  <a:buChar char="–"/>
                  <a:defRPr sz="2000">
                    <a:solidFill>
                      <a:schemeClr val="tx1"/>
                    </a:solidFill>
                    <a:latin typeface="Arial Black"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9pPr>
              </a:lstStyle>
              <a:p>
                <a:pPr>
                  <a:lnSpc>
                    <a:spcPct val="100000"/>
                  </a:lnSpc>
                  <a:spcBef>
                    <a:spcPct val="0"/>
                  </a:spcBef>
                  <a:buFontTx/>
                  <a:buNone/>
                </a:pPr>
                <a:r>
                  <a:rPr lang="zh-CN" altLang="en-US" sz="1400" b="1">
                    <a:solidFill>
                      <a:schemeClr val="bg1"/>
                    </a:solidFill>
                    <a:latin typeface="Arial" panose="020B0604020202020204" pitchFamily="34" charset="0"/>
                    <a:ea typeface="宋体" panose="02010600030101010101" pitchFamily="2" charset="-122"/>
                  </a:rPr>
                  <a:t>精确家庭住址（隐私）</a:t>
                </a:r>
              </a:p>
            </p:txBody>
          </p:sp>
        </p:grpSp>
        <p:sp>
          <p:nvSpPr>
            <p:cNvPr id="16" name="矩形 22">
              <a:extLst>
                <a:ext uri="{FF2B5EF4-FFF2-40B4-BE49-F238E27FC236}">
                  <a16:creationId xmlns:a16="http://schemas.microsoft.com/office/drawing/2014/main" id="{46585ED4-9B56-0549-87FD-F8C0F233D6CB}"/>
                </a:ext>
              </a:extLst>
            </p:cNvPr>
            <p:cNvSpPr>
              <a:spLocks noChangeArrowheads="1"/>
            </p:cNvSpPr>
            <p:nvPr/>
          </p:nvSpPr>
          <p:spPr bwMode="auto">
            <a:xfrm>
              <a:off x="3060072" y="5225031"/>
              <a:ext cx="720080" cy="457200"/>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lvl1pPr>
                <a:lnSpc>
                  <a:spcPct val="110000"/>
                </a:lnSpc>
                <a:spcBef>
                  <a:spcPct val="20000"/>
                </a:spcBef>
                <a:buBlip>
                  <a:blip r:embed="rId6"/>
                </a:buBlip>
                <a:defRPr sz="2800">
                  <a:solidFill>
                    <a:schemeClr val="tx1"/>
                  </a:solidFill>
                  <a:latin typeface="Arial Black" panose="020B0604020202020204" pitchFamily="34" charset="0"/>
                  <a:ea typeface="黑体" panose="02010609060101010101" pitchFamily="49" charset="-122"/>
                </a:defRPr>
              </a:lvl1pPr>
              <a:lvl2pPr marL="742950" indent="-285750">
                <a:lnSpc>
                  <a:spcPct val="120000"/>
                </a:lnSpc>
                <a:spcBef>
                  <a:spcPct val="10000"/>
                </a:spcBef>
                <a:spcAft>
                  <a:spcPct val="10000"/>
                </a:spcAft>
                <a:buFont typeface="Wingdings" pitchFamily="2" charset="2"/>
                <a:buChar char="Ø"/>
                <a:defRPr sz="2400" b="1">
                  <a:solidFill>
                    <a:srgbClr val="000099"/>
                  </a:solidFill>
                  <a:latin typeface="Arial Black" panose="020B0604020202020204" pitchFamily="34" charset="0"/>
                  <a:ea typeface="楷体_GB2312" panose="02010609030101010101" pitchFamily="49" charset="-122"/>
                </a:defRPr>
              </a:lvl2pPr>
              <a:lvl3pPr marL="1143000" indent="-228600">
                <a:spcBef>
                  <a:spcPct val="20000"/>
                </a:spcBef>
                <a:buChar char="•"/>
                <a:defRPr sz="2400" b="1">
                  <a:solidFill>
                    <a:srgbClr val="FF3300"/>
                  </a:solidFill>
                  <a:latin typeface="Arial Black" panose="020B0604020202020204" pitchFamily="34" charset="0"/>
                  <a:ea typeface="幼圆" pitchFamily="49" charset="-122"/>
                </a:defRPr>
              </a:lvl3pPr>
              <a:lvl4pPr marL="1600200" indent="-228600">
                <a:spcBef>
                  <a:spcPct val="20000"/>
                </a:spcBef>
                <a:buChar char="–"/>
                <a:defRPr sz="2000">
                  <a:solidFill>
                    <a:schemeClr val="tx1"/>
                  </a:solidFill>
                  <a:latin typeface="Arial Black"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Black"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Black" panose="020B0604020202020204" pitchFamily="34" charset="0"/>
                  <a:ea typeface="宋体" panose="02010600030101010101" pitchFamily="2" charset="-122"/>
                </a:defRPr>
              </a:lvl9pPr>
            </a:lstStyle>
            <a:p>
              <a:pPr>
                <a:lnSpc>
                  <a:spcPct val="100000"/>
                </a:lnSpc>
                <a:spcBef>
                  <a:spcPct val="0"/>
                </a:spcBef>
                <a:buFontTx/>
                <a:buNone/>
              </a:pPr>
              <a:endParaRPr lang="zh-CN" altLang="en-US" sz="1800">
                <a:latin typeface="Arial" panose="020B0604020202020204" pitchFamily="34" charset="0"/>
                <a:ea typeface="宋体" panose="02010600030101010101" pitchFamily="2" charset="-122"/>
              </a:endParaRPr>
            </a:p>
          </p:txBody>
        </p:sp>
      </p:grpSp>
      <p:sp>
        <p:nvSpPr>
          <p:cNvPr id="20" name="标题 1">
            <a:extLst>
              <a:ext uri="{FF2B5EF4-FFF2-40B4-BE49-F238E27FC236}">
                <a16:creationId xmlns:a16="http://schemas.microsoft.com/office/drawing/2014/main" id="{4633A6DA-BB50-1F41-9DA3-843506D446AA}"/>
              </a:ext>
            </a:extLst>
          </p:cNvPr>
          <p:cNvSpPr txBox="1"/>
          <p:nvPr/>
        </p:nvSpPr>
        <p:spPr bwMode="auto">
          <a:xfrm>
            <a:off x="389670" y="92556"/>
            <a:ext cx="10164030" cy="766763"/>
          </a:xfrm>
          <a:prstGeom prst="rect">
            <a:avLst/>
          </a:prstGeom>
          <a:noFill/>
          <a:ln w="9525">
            <a:noFill/>
            <a:miter lim="800000"/>
          </a:ln>
        </p:spPr>
        <p:txBody>
          <a:bodyPr anchor="ctr"/>
          <a:lstStyle>
            <a:lvl1pPr algn="ctr" rtl="0" eaLnBrk="1" fontAlgn="base" hangingPunct="1">
              <a:spcBef>
                <a:spcPct val="0"/>
              </a:spcBef>
              <a:spcAft>
                <a:spcPct val="0"/>
              </a:spcAft>
              <a:defRPr sz="4400">
                <a:solidFill>
                  <a:schemeClr val="tx1"/>
                </a:solidFill>
                <a:latin typeface="+mj-lt"/>
                <a:ea typeface="+mj-ea"/>
                <a:cs typeface="+mj-cs"/>
                <a:sym typeface="Calibri" panose="020F0502020204030204" charset="0"/>
              </a:defRPr>
            </a:lvl1pPr>
            <a:lvl2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2pPr>
            <a:lvl3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3pPr>
            <a:lvl4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4pPr>
            <a:lvl5pPr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5pPr>
            <a:lvl6pPr marL="4572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6pPr>
            <a:lvl7pPr marL="9144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7pPr>
            <a:lvl8pPr marL="13716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8pPr>
            <a:lvl9pPr marL="1828800" algn="ctr" rtl="0" eaLnBrk="1" fontAlgn="base" hangingPunct="1">
              <a:spcBef>
                <a:spcPct val="0"/>
              </a:spcBef>
              <a:spcAft>
                <a:spcPct val="0"/>
              </a:spcAft>
              <a:defRPr sz="4400">
                <a:solidFill>
                  <a:schemeClr val="tx1"/>
                </a:solidFill>
                <a:latin typeface="Calibri" panose="020F0502020204030204" charset="0"/>
                <a:ea typeface="宋体" panose="02010600030101010101" pitchFamily="2" charset="-122"/>
                <a:sym typeface="Calibri" panose="020F0502020204030204" charset="0"/>
              </a:defRPr>
            </a:lvl9pPr>
          </a:lstStyle>
          <a:p>
            <a:pPr algn="l"/>
            <a:r>
              <a:rPr lang="zh-CN" altLang="en-US" sz="3200" b="1" kern="0" dirty="0">
                <a:solidFill>
                  <a:srgbClr val="003399"/>
                </a:solidFill>
                <a:latin typeface="黑体" panose="02010609060101010101" pitchFamily="49" charset="-122"/>
                <a:ea typeface="黑体" panose="02010609060101010101" pitchFamily="49" charset="-122"/>
              </a:rPr>
              <a:t>隐私泄露事件频发，隐私安全越来越受重视</a:t>
            </a:r>
          </a:p>
        </p:txBody>
      </p:sp>
      <p:pic>
        <p:nvPicPr>
          <p:cNvPr id="21" name="图片 20">
            <a:extLst>
              <a:ext uri="{FF2B5EF4-FFF2-40B4-BE49-F238E27FC236}">
                <a16:creationId xmlns:a16="http://schemas.microsoft.com/office/drawing/2014/main" id="{B933CAAA-6CB4-624C-82B7-7FF17B126ECF}"/>
              </a:ext>
            </a:extLst>
          </p:cNvPr>
          <p:cNvPicPr>
            <a:picLocks noChangeAspect="1"/>
          </p:cNvPicPr>
          <p:nvPr/>
        </p:nvPicPr>
        <p:blipFill>
          <a:blip r:embed="rId9"/>
          <a:stretch>
            <a:fillRect/>
          </a:stretch>
        </p:blipFill>
        <p:spPr>
          <a:xfrm>
            <a:off x="3019826" y="2288338"/>
            <a:ext cx="1463274" cy="1049337"/>
          </a:xfrm>
          <a:prstGeom prst="rect">
            <a:avLst/>
          </a:prstGeom>
        </p:spPr>
      </p:pic>
    </p:spTree>
    <p:extLst>
      <p:ext uri="{BB962C8B-B14F-4D97-AF65-F5344CB8AC3E}">
        <p14:creationId xmlns:p14="http://schemas.microsoft.com/office/powerpoint/2010/main" val="56675437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圆角矩形 4">
            <a:extLst>
              <a:ext uri="{FF2B5EF4-FFF2-40B4-BE49-F238E27FC236}">
                <a16:creationId xmlns:a16="http://schemas.microsoft.com/office/drawing/2014/main" id="{7057B941-1A7C-6641-97D1-E8A37F39C87E}"/>
              </a:ext>
            </a:extLst>
          </p:cNvPr>
          <p:cNvSpPr/>
          <p:nvPr/>
        </p:nvSpPr>
        <p:spPr bwMode="auto">
          <a:xfrm>
            <a:off x="7996556" y="2288856"/>
            <a:ext cx="3787872" cy="3738720"/>
          </a:xfrm>
          <a:prstGeom prst="roundRect">
            <a:avLst>
              <a:gd name="adj" fmla="val 7635"/>
            </a:avLst>
          </a:prstGeom>
          <a:ln/>
        </p:spPr>
        <p:style>
          <a:lnRef idx="2">
            <a:schemeClr val="dk1"/>
          </a:lnRef>
          <a:fillRef idx="1">
            <a:schemeClr val="lt1"/>
          </a:fillRef>
          <a:effectRef idx="0">
            <a:schemeClr val="dk1"/>
          </a:effectRef>
          <a:fontRef idx="minor">
            <a:schemeClr val="dk1"/>
          </a:fontRef>
        </p:style>
        <p:txBody>
          <a:bodyPr lIns="91418" tIns="45709" rIns="91418" bIns="45709" anchor="ctr">
            <a:sp3d/>
          </a:bodyPr>
          <a:lstStyle/>
          <a:p>
            <a:pPr>
              <a:lnSpc>
                <a:spcPct val="110000"/>
              </a:lnSpc>
              <a:spcBef>
                <a:spcPct val="0"/>
              </a:spcBef>
              <a:buFont typeface="Wingdings" panose="05000000000000000000" pitchFamily="2" charset="2"/>
              <a:buChar char="n"/>
            </a:pPr>
            <a:r>
              <a:rPr lang="zh-CN" altLang="zh-CN" sz="1600" dirty="0">
                <a:latin typeface="微软雅黑" panose="020B0503020204020204" pitchFamily="34" charset="-122"/>
                <a:ea typeface="微软雅黑" panose="020B0503020204020204" pitchFamily="34" charset="-122"/>
              </a:rPr>
              <a:t>分析公司</a:t>
            </a:r>
            <a:r>
              <a:rPr lang="en-US" altLang="zh-CN" sz="1600" dirty="0">
                <a:latin typeface="微软雅黑" panose="020B0503020204020204" pitchFamily="34" charset="-122"/>
                <a:ea typeface="微软雅黑" panose="020B0503020204020204" pitchFamily="34" charset="-122"/>
              </a:rPr>
              <a:t>Berg Insight</a:t>
            </a:r>
            <a:r>
              <a:rPr lang="zh-CN" altLang="zh-CN" sz="1600" dirty="0">
                <a:latin typeface="微软雅黑" panose="020B0503020204020204" pitchFamily="34" charset="-122"/>
                <a:ea typeface="微软雅黑" panose="020B0503020204020204" pitchFamily="34" charset="-122"/>
              </a:rPr>
              <a:t>预测</a:t>
            </a:r>
            <a:r>
              <a:rPr lang="zh-CN" altLang="en-US"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全球</a:t>
            </a:r>
            <a:r>
              <a:rPr lang="en-US" altLang="zh-CN" sz="1600" dirty="0">
                <a:latin typeface="微软雅黑" panose="020B0503020204020204" pitchFamily="34" charset="-122"/>
                <a:ea typeface="微软雅黑" panose="020B0503020204020204" pitchFamily="34" charset="-122"/>
              </a:rPr>
              <a:t>LBS</a:t>
            </a:r>
            <a:r>
              <a:rPr lang="zh-CN" altLang="zh-CN" sz="1600" dirty="0">
                <a:latin typeface="微软雅黑" panose="020B0503020204020204" pitchFamily="34" charset="-122"/>
                <a:ea typeface="微软雅黑" panose="020B0503020204020204" pitchFamily="34" charset="-122"/>
              </a:rPr>
              <a:t>市场的规模将从</a:t>
            </a:r>
            <a:r>
              <a:rPr lang="en-US" altLang="zh-CN" sz="1600" dirty="0">
                <a:latin typeface="微软雅黑" panose="020B0503020204020204" pitchFamily="34" charset="-122"/>
                <a:ea typeface="微软雅黑" panose="020B0503020204020204" pitchFamily="34" charset="-122"/>
              </a:rPr>
              <a:t>2014</a:t>
            </a:r>
            <a:r>
              <a:rPr lang="zh-CN" altLang="zh-CN" sz="1600" dirty="0">
                <a:latin typeface="微软雅黑" panose="020B0503020204020204" pitchFamily="34" charset="-122"/>
                <a:ea typeface="微软雅黑" panose="020B0503020204020204" pitchFamily="34" charset="-122"/>
              </a:rPr>
              <a:t>年的</a:t>
            </a:r>
            <a:r>
              <a:rPr lang="en-US" altLang="zh-CN" sz="1600" dirty="0">
                <a:solidFill>
                  <a:srgbClr val="FF0000"/>
                </a:solidFill>
                <a:latin typeface="微软雅黑" panose="020B0503020204020204" pitchFamily="34" charset="-122"/>
                <a:ea typeface="微软雅黑" panose="020B0503020204020204" pitchFamily="34" charset="-122"/>
              </a:rPr>
              <a:t>103</a:t>
            </a:r>
            <a:r>
              <a:rPr lang="zh-CN" altLang="zh-CN" sz="1600" dirty="0">
                <a:solidFill>
                  <a:srgbClr val="FF0000"/>
                </a:solidFill>
                <a:latin typeface="微软雅黑" panose="020B0503020204020204" pitchFamily="34" charset="-122"/>
                <a:ea typeface="微软雅黑" panose="020B0503020204020204" pitchFamily="34" charset="-122"/>
              </a:rPr>
              <a:t>亿</a:t>
            </a:r>
            <a:r>
              <a:rPr lang="zh-CN" altLang="zh-CN" sz="1600" dirty="0">
                <a:latin typeface="微软雅黑" panose="020B0503020204020204" pitchFamily="34" charset="-122"/>
                <a:ea typeface="微软雅黑" panose="020B0503020204020204" pitchFamily="34" charset="-122"/>
              </a:rPr>
              <a:t>欧元增加到</a:t>
            </a:r>
            <a:r>
              <a:rPr lang="en-US" altLang="zh-CN" sz="1600" dirty="0">
                <a:latin typeface="微软雅黑" panose="020B0503020204020204" pitchFamily="34" charset="-122"/>
                <a:ea typeface="微软雅黑" panose="020B0503020204020204" pitchFamily="34" charset="-122"/>
              </a:rPr>
              <a:t>2020</a:t>
            </a:r>
            <a:r>
              <a:rPr lang="zh-CN" altLang="zh-CN" sz="1600" dirty="0">
                <a:latin typeface="微软雅黑" panose="020B0503020204020204" pitchFamily="34" charset="-122"/>
                <a:ea typeface="微软雅黑" panose="020B0503020204020204" pitchFamily="34" charset="-122"/>
              </a:rPr>
              <a:t>年的</a:t>
            </a:r>
            <a:r>
              <a:rPr lang="en-US" altLang="zh-CN" sz="1600" dirty="0">
                <a:solidFill>
                  <a:srgbClr val="FF0000"/>
                </a:solidFill>
                <a:latin typeface="微软雅黑" panose="020B0503020204020204" pitchFamily="34" charset="-122"/>
                <a:ea typeface="微软雅黑" panose="020B0503020204020204" pitchFamily="34" charset="-122"/>
              </a:rPr>
              <a:t>348</a:t>
            </a:r>
            <a:r>
              <a:rPr lang="zh-CN" altLang="zh-CN" sz="1600" dirty="0">
                <a:solidFill>
                  <a:srgbClr val="FF0000"/>
                </a:solidFill>
                <a:latin typeface="微软雅黑" panose="020B0503020204020204" pitchFamily="34" charset="-122"/>
                <a:ea typeface="微软雅黑" panose="020B0503020204020204" pitchFamily="34" charset="-122"/>
              </a:rPr>
              <a:t>亿</a:t>
            </a:r>
            <a:r>
              <a:rPr lang="zh-CN" altLang="zh-CN" sz="1600" dirty="0">
                <a:latin typeface="微软雅黑" panose="020B0503020204020204" pitchFamily="34" charset="-122"/>
                <a:ea typeface="微软雅黑" panose="020B0503020204020204" pitchFamily="34" charset="-122"/>
              </a:rPr>
              <a:t>欧元</a:t>
            </a:r>
            <a:endParaRPr lang="en-US" altLang="zh-CN" sz="1600" dirty="0">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r>
              <a:rPr lang="zh-CN" altLang="zh-CN" sz="1600" dirty="0">
                <a:latin typeface="微软雅黑" panose="020B0503020204020204" pitchFamily="34" charset="-122"/>
                <a:ea typeface="微软雅黑" panose="020B0503020204020204" pitchFamily="34" charset="-122"/>
              </a:rPr>
              <a:t>调研公司</a:t>
            </a:r>
            <a:r>
              <a:rPr lang="en-US" altLang="zh-CN" sz="1600" dirty="0">
                <a:latin typeface="微软雅黑" panose="020B0503020204020204" pitchFamily="34" charset="-122"/>
                <a:ea typeface="微软雅黑" panose="020B0503020204020204" pitchFamily="34" charset="-122"/>
              </a:rPr>
              <a:t>Technavio2015</a:t>
            </a:r>
            <a:r>
              <a:rPr lang="zh-CN" altLang="zh-CN"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6</a:t>
            </a:r>
            <a:r>
              <a:rPr lang="zh-CN" altLang="zh-CN" sz="1600" dirty="0">
                <a:latin typeface="微软雅黑" panose="020B0503020204020204" pitchFamily="34" charset="-122"/>
                <a:ea typeface="微软雅黑" panose="020B0503020204020204" pitchFamily="34" charset="-122"/>
              </a:rPr>
              <a:t>月发布报告指出</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LBS</a:t>
            </a:r>
            <a:r>
              <a:rPr lang="zh-CN" altLang="zh-CN" sz="1600" dirty="0">
                <a:latin typeface="微软雅黑" panose="020B0503020204020204" pitchFamily="34" charset="-122"/>
                <a:ea typeface="微软雅黑" panose="020B0503020204020204" pitchFamily="34" charset="-122"/>
              </a:rPr>
              <a:t>的市场规模预计在</a:t>
            </a:r>
            <a:r>
              <a:rPr lang="en-US" altLang="zh-CN" sz="1600" dirty="0">
                <a:latin typeface="微软雅黑" panose="020B0503020204020204" pitchFamily="34" charset="-122"/>
                <a:ea typeface="微软雅黑" panose="020B0503020204020204" pitchFamily="34" charset="-122"/>
              </a:rPr>
              <a:t>2015</a:t>
            </a:r>
            <a:r>
              <a:rPr lang="zh-CN" altLang="zh-CN" sz="1600" dirty="0">
                <a:latin typeface="微软雅黑" panose="020B0503020204020204" pitchFamily="34" charset="-122"/>
                <a:ea typeface="微软雅黑" panose="020B0503020204020204" pitchFamily="34" charset="-122"/>
              </a:rPr>
              <a:t>年至</a:t>
            </a:r>
            <a:r>
              <a:rPr lang="en-US" altLang="zh-CN" sz="1600" dirty="0">
                <a:latin typeface="微软雅黑" panose="020B0503020204020204" pitchFamily="34" charset="-122"/>
                <a:ea typeface="微软雅黑" panose="020B0503020204020204" pitchFamily="34" charset="-122"/>
              </a:rPr>
              <a:t>2019</a:t>
            </a:r>
            <a:r>
              <a:rPr lang="zh-CN" altLang="zh-CN" sz="1600" dirty="0">
                <a:latin typeface="微软雅黑" panose="020B0503020204020204" pitchFamily="34" charset="-122"/>
                <a:ea typeface="微软雅黑" panose="020B0503020204020204" pitchFamily="34" charset="-122"/>
              </a:rPr>
              <a:t>年间将以近</a:t>
            </a:r>
            <a:r>
              <a:rPr lang="en-US" altLang="zh-CN" sz="1600" dirty="0">
                <a:solidFill>
                  <a:srgbClr val="FF0000"/>
                </a:solidFill>
                <a:latin typeface="微软雅黑" panose="020B0503020204020204" pitchFamily="34" charset="-122"/>
                <a:ea typeface="微软雅黑" panose="020B0503020204020204" pitchFamily="34" charset="-122"/>
              </a:rPr>
              <a:t>38%</a:t>
            </a:r>
            <a:r>
              <a:rPr lang="zh-CN" altLang="zh-CN" sz="1600" dirty="0">
                <a:latin typeface="微软雅黑" panose="020B0503020204020204" pitchFamily="34" charset="-122"/>
                <a:ea typeface="微软雅黑" panose="020B0503020204020204" pitchFamily="34" charset="-122"/>
              </a:rPr>
              <a:t>的复合年增长率增长</a:t>
            </a:r>
            <a:r>
              <a:rPr lang="zh-CN" altLang="en-US" sz="1600" dirty="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易观国际</a:t>
            </a:r>
            <a:r>
              <a:rPr lang="en-US" altLang="zh-CN" sz="1600" dirty="0">
                <a:latin typeface="微软雅黑" panose="020B0503020204020204" pitchFamily="34" charset="-122"/>
                <a:ea typeface="微软雅黑" panose="020B0503020204020204" pitchFamily="34" charset="-122"/>
              </a:rPr>
              <a:t>2016</a:t>
            </a:r>
            <a:r>
              <a:rPr lang="zh-CN" altLang="en-US" sz="1600" dirty="0">
                <a:latin typeface="微软雅黑" panose="020B0503020204020204" pitchFamily="34" charset="-122"/>
                <a:ea typeface="微软雅黑" panose="020B0503020204020204" pitchFamily="34" charset="-122"/>
              </a:rPr>
              <a:t>年</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月预测：预计在 </a:t>
            </a:r>
            <a:r>
              <a:rPr lang="en-US" altLang="zh-CN" sz="1600" dirty="0">
                <a:latin typeface="微软雅黑" panose="020B0503020204020204" pitchFamily="34" charset="-122"/>
                <a:ea typeface="微软雅黑" panose="020B0503020204020204" pitchFamily="34" charset="-122"/>
              </a:rPr>
              <a:t>2016 </a:t>
            </a:r>
            <a:r>
              <a:rPr lang="zh-CN" altLang="en-US" sz="1600" dirty="0">
                <a:latin typeface="微软雅黑" panose="020B0503020204020204" pitchFamily="34" charset="-122"/>
                <a:ea typeface="微软雅黑" panose="020B0503020204020204" pitchFamily="34" charset="-122"/>
              </a:rPr>
              <a:t>年，中国手机地图覆盖用户规模将比 </a:t>
            </a:r>
            <a:r>
              <a:rPr lang="en-US" altLang="zh-CN" sz="1600" dirty="0">
                <a:latin typeface="微软雅黑" panose="020B0503020204020204" pitchFamily="34" charset="-122"/>
                <a:ea typeface="微软雅黑" panose="020B0503020204020204" pitchFamily="34" charset="-122"/>
              </a:rPr>
              <a:t>2015 </a:t>
            </a:r>
            <a:r>
              <a:rPr lang="zh-CN" altLang="en-US" sz="1600" dirty="0">
                <a:latin typeface="微软雅黑" panose="020B0503020204020204" pitchFamily="34" charset="-122"/>
                <a:ea typeface="微软雅黑" panose="020B0503020204020204" pitchFamily="34" charset="-122"/>
              </a:rPr>
              <a:t>年环比增长 </a:t>
            </a:r>
            <a:r>
              <a:rPr lang="en-US" altLang="zh-CN" sz="1600" dirty="0">
                <a:solidFill>
                  <a:srgbClr val="FF0000"/>
                </a:solidFill>
                <a:latin typeface="微软雅黑" panose="020B0503020204020204" pitchFamily="34" charset="-122"/>
                <a:ea typeface="微软雅黑" panose="020B0503020204020204" pitchFamily="34" charset="-122"/>
              </a:rPr>
              <a:t>28.7%</a:t>
            </a:r>
            <a:r>
              <a:rPr lang="zh-CN" altLang="en-US" sz="1600" dirty="0">
                <a:latin typeface="微软雅黑" panose="020B0503020204020204" pitchFamily="34" charset="-122"/>
                <a:ea typeface="微软雅黑" panose="020B0503020204020204" pitchFamily="34" charset="-122"/>
              </a:rPr>
              <a:t>，覆盖用户规模达 </a:t>
            </a:r>
            <a:r>
              <a:rPr lang="en-US" altLang="zh-CN" sz="1600" dirty="0">
                <a:solidFill>
                  <a:srgbClr val="FF0000"/>
                </a:solidFill>
                <a:latin typeface="微软雅黑" panose="020B0503020204020204" pitchFamily="34" charset="-122"/>
                <a:ea typeface="微软雅黑" panose="020B0503020204020204" pitchFamily="34" charset="-122"/>
              </a:rPr>
              <a:t>4.57 </a:t>
            </a:r>
            <a:r>
              <a:rPr lang="zh-CN" altLang="en-US" sz="1600" dirty="0">
                <a:solidFill>
                  <a:srgbClr val="FF0000"/>
                </a:solidFill>
                <a:latin typeface="微软雅黑" panose="020B0503020204020204" pitchFamily="34" charset="-122"/>
                <a:ea typeface="微软雅黑" panose="020B0503020204020204" pitchFamily="34" charset="-122"/>
              </a:rPr>
              <a:t>亿</a:t>
            </a:r>
            <a:r>
              <a:rPr lang="zh-CN" altLang="en-US" sz="1600" dirty="0">
                <a:solidFill>
                  <a:schemeClr val="tx1"/>
                </a:solidFill>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预计到 </a:t>
            </a:r>
            <a:r>
              <a:rPr lang="en-US" altLang="zh-CN" sz="1600" dirty="0">
                <a:latin typeface="微软雅黑" panose="020B0503020204020204" pitchFamily="34" charset="-122"/>
                <a:ea typeface="微软雅黑" panose="020B0503020204020204" pitchFamily="34" charset="-122"/>
              </a:rPr>
              <a:t>2018 </a:t>
            </a:r>
            <a:r>
              <a:rPr lang="zh-CN" altLang="en-US" sz="1600" dirty="0">
                <a:latin typeface="微软雅黑" panose="020B0503020204020204" pitchFamily="34" charset="-122"/>
                <a:ea typeface="微软雅黑" panose="020B0503020204020204" pitchFamily="34" charset="-122"/>
              </a:rPr>
              <a:t>年，中国手机地图覆盖用户规模将达到 </a:t>
            </a:r>
            <a:r>
              <a:rPr lang="en-US" altLang="zh-CN" sz="1600" dirty="0">
                <a:solidFill>
                  <a:srgbClr val="FF0000"/>
                </a:solidFill>
                <a:latin typeface="微软雅黑" panose="020B0503020204020204" pitchFamily="34" charset="-122"/>
                <a:ea typeface="微软雅黑" panose="020B0503020204020204" pitchFamily="34" charset="-122"/>
              </a:rPr>
              <a:t>6.42 </a:t>
            </a:r>
            <a:r>
              <a:rPr lang="zh-CN" altLang="en-US" sz="1600" dirty="0">
                <a:solidFill>
                  <a:srgbClr val="FF0000"/>
                </a:solidFill>
                <a:latin typeface="微软雅黑" panose="020B0503020204020204" pitchFamily="34" charset="-122"/>
                <a:ea typeface="微软雅黑" panose="020B0503020204020204" pitchFamily="34" charset="-122"/>
              </a:rPr>
              <a:t>亿</a:t>
            </a:r>
            <a:r>
              <a:rPr lang="zh-CN" altLang="en-US" sz="1600" b="1" dirty="0">
                <a:solidFill>
                  <a:srgbClr val="FF0000"/>
                </a:solidFill>
                <a:latin typeface="微软雅黑" panose="020B0503020204020204" pitchFamily="34" charset="-122"/>
                <a:ea typeface="微软雅黑" panose="020B0503020204020204" pitchFamily="34" charset="-122"/>
              </a:rPr>
              <a:t>。</a:t>
            </a:r>
          </a:p>
        </p:txBody>
      </p:sp>
      <p:grpSp>
        <p:nvGrpSpPr>
          <p:cNvPr id="6" name="组合 5">
            <a:extLst>
              <a:ext uri="{FF2B5EF4-FFF2-40B4-BE49-F238E27FC236}">
                <a16:creationId xmlns:a16="http://schemas.microsoft.com/office/drawing/2014/main" id="{09205602-B3CB-A24D-9887-FABF1B1972D1}"/>
              </a:ext>
            </a:extLst>
          </p:cNvPr>
          <p:cNvGrpSpPr/>
          <p:nvPr/>
        </p:nvGrpSpPr>
        <p:grpSpPr>
          <a:xfrm>
            <a:off x="112519" y="2161682"/>
            <a:ext cx="7599950" cy="3511550"/>
            <a:chOff x="99521" y="2288856"/>
            <a:chExt cx="7599950" cy="3511550"/>
          </a:xfrm>
        </p:grpSpPr>
        <p:sp>
          <p:nvSpPr>
            <p:cNvPr id="7" name="AutoShape 4">
              <a:extLst>
                <a:ext uri="{FF2B5EF4-FFF2-40B4-BE49-F238E27FC236}">
                  <a16:creationId xmlns:a16="http://schemas.microsoft.com/office/drawing/2014/main" id="{1E7557B6-74F2-004E-829E-A0522D7E3D9B}"/>
                </a:ext>
              </a:extLst>
            </p:cNvPr>
            <p:cNvSpPr>
              <a:spLocks noChangeArrowheads="1"/>
            </p:cNvSpPr>
            <p:nvPr/>
          </p:nvSpPr>
          <p:spPr bwMode="auto">
            <a:xfrm>
              <a:off x="99521" y="2288856"/>
              <a:ext cx="4890146" cy="3511550"/>
            </a:xfrm>
            <a:prstGeom prst="rightArrow">
              <a:avLst>
                <a:gd name="adj1" fmla="val 79306"/>
                <a:gd name="adj2" fmla="val 39038"/>
              </a:avLst>
            </a:prstGeom>
            <a:gradFill rotWithShape="1">
              <a:gsLst>
                <a:gs pos="0">
                  <a:srgbClr val="FFFFFF">
                    <a:alpha val="23996"/>
                  </a:srgbClr>
                </a:gs>
                <a:gs pos="100000">
                  <a:schemeClr val="accent1"/>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lnSpc>
                  <a:spcPct val="90000"/>
                </a:lnSpc>
                <a:spcBef>
                  <a:spcPts val="1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eaLnBrk="1" hangingPunct="1">
                <a:lnSpc>
                  <a:spcPct val="100000"/>
                </a:lnSpc>
                <a:spcBef>
                  <a:spcPct val="0"/>
                </a:spcBef>
                <a:buFontTx/>
                <a:buNone/>
              </a:pPr>
              <a:endParaRPr kumimoji="0" lang="zh-CN" altLang="en-US" sz="1800">
                <a:latin typeface="Arial" panose="020B0604020202020204" pitchFamily="34" charset="0"/>
              </a:endParaRPr>
            </a:p>
          </p:txBody>
        </p:sp>
        <p:sp>
          <p:nvSpPr>
            <p:cNvPr id="8" name="文本框 5">
              <a:extLst>
                <a:ext uri="{FF2B5EF4-FFF2-40B4-BE49-F238E27FC236}">
                  <a16:creationId xmlns:a16="http://schemas.microsoft.com/office/drawing/2014/main" id="{BC3FCE69-0F85-1242-9904-F6CA17854886}"/>
                </a:ext>
              </a:extLst>
            </p:cNvPr>
            <p:cNvSpPr txBox="1">
              <a:spLocks noChangeArrowheads="1"/>
            </p:cNvSpPr>
            <p:nvPr/>
          </p:nvSpPr>
          <p:spPr bwMode="auto">
            <a:xfrm>
              <a:off x="995070" y="4703375"/>
              <a:ext cx="236225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kumimoji="1"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kumimoji="1"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kumimoji="1" sz="2000">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FontTx/>
                <a:buNone/>
              </a:pPr>
              <a:r>
                <a:rPr kumimoji="0" lang="zh-CN" altLang="en-US" sz="2400" b="1" dirty="0">
                  <a:latin typeface="微软雅黑" panose="020B0503020204020204" pitchFamily="34" charset="-122"/>
                  <a:ea typeface="微软雅黑" panose="020B0503020204020204" pitchFamily="34" charset="-122"/>
                </a:rPr>
                <a:t>基于位置的服务</a:t>
              </a:r>
            </a:p>
          </p:txBody>
        </p:sp>
        <p:sp>
          <p:nvSpPr>
            <p:cNvPr id="9" name="矩形 8">
              <a:extLst>
                <a:ext uri="{FF2B5EF4-FFF2-40B4-BE49-F238E27FC236}">
                  <a16:creationId xmlns:a16="http://schemas.microsoft.com/office/drawing/2014/main" id="{3D1CA047-8B58-624E-BB30-3B38AEE3936A}"/>
                </a:ext>
              </a:extLst>
            </p:cNvPr>
            <p:cNvSpPr/>
            <p:nvPr/>
          </p:nvSpPr>
          <p:spPr bwMode="auto">
            <a:xfrm>
              <a:off x="6160873" y="3471707"/>
              <a:ext cx="1509712" cy="557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defRPr/>
              </a:pPr>
              <a:r>
                <a:rPr kumimoji="0" lang="zh-CN" altLang="en-US" sz="2000" b="1" dirty="0">
                  <a:solidFill>
                    <a:srgbClr val="0D0D0D"/>
                  </a:solidFill>
                  <a:latin typeface="微软雅黑" panose="020B0503020204020204" pitchFamily="34" charset="-122"/>
                  <a:ea typeface="微软雅黑" panose="020B0503020204020204" pitchFamily="34" charset="-122"/>
                </a:rPr>
                <a:t>交通导航</a:t>
              </a:r>
            </a:p>
          </p:txBody>
        </p:sp>
        <p:sp>
          <p:nvSpPr>
            <p:cNvPr id="10" name="矩形 9">
              <a:extLst>
                <a:ext uri="{FF2B5EF4-FFF2-40B4-BE49-F238E27FC236}">
                  <a16:creationId xmlns:a16="http://schemas.microsoft.com/office/drawing/2014/main" id="{9C7E9C48-09F9-7A4B-BF6A-211654DCE153}"/>
                </a:ext>
              </a:extLst>
            </p:cNvPr>
            <p:cNvSpPr/>
            <p:nvPr/>
          </p:nvSpPr>
          <p:spPr bwMode="auto">
            <a:xfrm>
              <a:off x="4723959" y="3471708"/>
              <a:ext cx="1509712" cy="557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defRPr/>
              </a:pPr>
              <a:r>
                <a:rPr kumimoji="0" lang="zh-CN" altLang="en-US" sz="2000" b="1" dirty="0">
                  <a:solidFill>
                    <a:srgbClr val="0D0D0D"/>
                  </a:solidFill>
                  <a:latin typeface="微软雅黑" panose="020B0503020204020204" pitchFamily="34" charset="-122"/>
                  <a:ea typeface="微软雅黑" panose="020B0503020204020204" pitchFamily="34" charset="-122"/>
                </a:rPr>
                <a:t>移动黄页</a:t>
              </a:r>
            </a:p>
          </p:txBody>
        </p:sp>
        <p:sp>
          <p:nvSpPr>
            <p:cNvPr id="11" name="矩形 10">
              <a:extLst>
                <a:ext uri="{FF2B5EF4-FFF2-40B4-BE49-F238E27FC236}">
                  <a16:creationId xmlns:a16="http://schemas.microsoft.com/office/drawing/2014/main" id="{B66D6960-E2DA-F044-BA10-52CFF6CE8E76}"/>
                </a:ext>
              </a:extLst>
            </p:cNvPr>
            <p:cNvSpPr/>
            <p:nvPr/>
          </p:nvSpPr>
          <p:spPr bwMode="auto">
            <a:xfrm>
              <a:off x="4723959" y="5116019"/>
              <a:ext cx="1509712" cy="557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defRPr/>
              </a:pPr>
              <a:r>
                <a:rPr kumimoji="0" lang="zh-CN" altLang="en-US" sz="2000" b="1" dirty="0">
                  <a:solidFill>
                    <a:srgbClr val="0D0D0D"/>
                  </a:solidFill>
                  <a:latin typeface="微软雅黑" panose="020B0503020204020204" pitchFamily="34" charset="-122"/>
                  <a:ea typeface="微软雅黑" panose="020B0503020204020204" pitchFamily="34" charset="-122"/>
                </a:rPr>
                <a:t>社交网络</a:t>
              </a:r>
            </a:p>
          </p:txBody>
        </p:sp>
        <p:sp>
          <p:nvSpPr>
            <p:cNvPr id="12" name="矩形 11">
              <a:extLst>
                <a:ext uri="{FF2B5EF4-FFF2-40B4-BE49-F238E27FC236}">
                  <a16:creationId xmlns:a16="http://schemas.microsoft.com/office/drawing/2014/main" id="{2D56B6ED-7646-424B-B3AE-446C32839079}"/>
                </a:ext>
              </a:extLst>
            </p:cNvPr>
            <p:cNvSpPr/>
            <p:nvPr/>
          </p:nvSpPr>
          <p:spPr bwMode="auto">
            <a:xfrm>
              <a:off x="6189759" y="5116018"/>
              <a:ext cx="1509712" cy="5572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defRPr/>
              </a:pPr>
              <a:r>
                <a:rPr kumimoji="0" lang="zh-CN" altLang="en-US" sz="2000" b="1" dirty="0">
                  <a:solidFill>
                    <a:srgbClr val="0D0D0D"/>
                  </a:solidFill>
                  <a:latin typeface="微软雅黑" panose="020B0503020204020204" pitchFamily="34" charset="-122"/>
                  <a:ea typeface="微软雅黑" panose="020B0503020204020204" pitchFamily="34" charset="-122"/>
                </a:rPr>
                <a:t>电子商务</a:t>
              </a:r>
            </a:p>
          </p:txBody>
        </p:sp>
        <p:graphicFrame>
          <p:nvGraphicFramePr>
            <p:cNvPr id="13" name="对象 12">
              <a:extLst>
                <a:ext uri="{FF2B5EF4-FFF2-40B4-BE49-F238E27FC236}">
                  <a16:creationId xmlns:a16="http://schemas.microsoft.com/office/drawing/2014/main" id="{B9DEFB3D-ECA3-3D47-AD0F-89FE47B5F156}"/>
                </a:ext>
              </a:extLst>
            </p:cNvPr>
            <p:cNvGraphicFramePr>
              <a:graphicFrameLocks noChangeAspect="1"/>
            </p:cNvGraphicFramePr>
            <p:nvPr>
              <p:extLst>
                <p:ext uri="{D42A27DB-BD31-4B8C-83A1-F6EECF244321}">
                  <p14:modId xmlns:p14="http://schemas.microsoft.com/office/powerpoint/2010/main" val="1282116450"/>
                </p:ext>
              </p:extLst>
            </p:nvPr>
          </p:nvGraphicFramePr>
          <p:xfrm>
            <a:off x="534023" y="3024603"/>
            <a:ext cx="3753627" cy="1447940"/>
          </p:xfrm>
          <a:graphic>
            <a:graphicData uri="http://schemas.openxmlformats.org/presentationml/2006/ole">
              <mc:AlternateContent xmlns:mc="http://schemas.openxmlformats.org/markup-compatibility/2006">
                <mc:Choice xmlns:v="urn:schemas-microsoft-com:vml" Requires="v">
                  <p:oleObj name="Visio" r:id="rId3" imgW="4037469" imgH="1746705" progId="Visio.Drawing.11">
                    <p:embed/>
                  </p:oleObj>
                </mc:Choice>
                <mc:Fallback>
                  <p:oleObj name="Visio" r:id="rId3" imgW="4037469" imgH="1746705" progId="Visio.Drawing.11">
                    <p:embed/>
                    <p:pic>
                      <p:nvPicPr>
                        <p:cNvPr id="48" name="对象 47"/>
                        <p:cNvPicPr>
                          <a:picLocks noChangeAspect="1" noChangeArrowheads="1"/>
                        </p:cNvPicPr>
                        <p:nvPr/>
                      </p:nvPicPr>
                      <p:blipFill>
                        <a:blip r:embed="rId4"/>
                        <a:srcRect/>
                        <a:stretch>
                          <a:fillRect/>
                        </a:stretch>
                      </p:blipFill>
                      <p:spPr bwMode="auto">
                        <a:xfrm>
                          <a:off x="534023" y="3024603"/>
                          <a:ext cx="3753627" cy="1447940"/>
                        </a:xfrm>
                        <a:prstGeom prst="rect">
                          <a:avLst/>
                        </a:prstGeom>
                        <a:noFill/>
                      </p:spPr>
                    </p:pic>
                  </p:oleObj>
                </mc:Fallback>
              </mc:AlternateContent>
            </a:graphicData>
          </a:graphic>
        </p:graphicFrame>
        <p:pic>
          <p:nvPicPr>
            <p:cNvPr id="14" name="Picture 5">
              <a:extLst>
                <a:ext uri="{FF2B5EF4-FFF2-40B4-BE49-F238E27FC236}">
                  <a16:creationId xmlns:a16="http://schemas.microsoft.com/office/drawing/2014/main" id="{885DDD5E-A1AE-F147-8B4C-789AC6C1D8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953925" y="2614373"/>
              <a:ext cx="417984" cy="42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5" name="Picture 6">
              <a:extLst>
                <a:ext uri="{FF2B5EF4-FFF2-40B4-BE49-F238E27FC236}">
                  <a16:creationId xmlns:a16="http://schemas.microsoft.com/office/drawing/2014/main" id="{4E8DD476-C60D-2549-8F9A-8B6CBCF6B5F3}"/>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5512033" y="2643283"/>
              <a:ext cx="393631" cy="423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 name="Picture 7">
              <a:extLst>
                <a:ext uri="{FF2B5EF4-FFF2-40B4-BE49-F238E27FC236}">
                  <a16:creationId xmlns:a16="http://schemas.microsoft.com/office/drawing/2014/main" id="{A8A35704-C222-F54A-B7AD-065901180D74}"/>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989621" y="3122671"/>
              <a:ext cx="765940" cy="349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8">
              <a:extLst>
                <a:ext uri="{FF2B5EF4-FFF2-40B4-BE49-F238E27FC236}">
                  <a16:creationId xmlns:a16="http://schemas.microsoft.com/office/drawing/2014/main" id="{D83FC9F9-AB2B-8B45-B1A6-628FEAEAE871}"/>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06776" y="2643283"/>
              <a:ext cx="434727" cy="434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8" name="Picture 9">
              <a:extLst>
                <a:ext uri="{FF2B5EF4-FFF2-40B4-BE49-F238E27FC236}">
                  <a16:creationId xmlns:a16="http://schemas.microsoft.com/office/drawing/2014/main" id="{63402797-2961-5448-908F-B2B7F294DAF1}"/>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6944615" y="2660044"/>
              <a:ext cx="459936" cy="412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 name="Picture 12">
              <a:extLst>
                <a:ext uri="{FF2B5EF4-FFF2-40B4-BE49-F238E27FC236}">
                  <a16:creationId xmlns:a16="http://schemas.microsoft.com/office/drawing/2014/main" id="{2024F475-295F-D24D-B779-3F3064CE7636}"/>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06776" y="3122671"/>
              <a:ext cx="434910" cy="4349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 name="Picture 13">
              <a:extLst>
                <a:ext uri="{FF2B5EF4-FFF2-40B4-BE49-F238E27FC236}">
                  <a16:creationId xmlns:a16="http://schemas.microsoft.com/office/drawing/2014/main" id="{B870B7D6-4BA6-0E47-A2CC-CD6570071E95}"/>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944615" y="3122672"/>
              <a:ext cx="459936" cy="4528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1" name="Picture 15">
              <a:extLst>
                <a:ext uri="{FF2B5EF4-FFF2-40B4-BE49-F238E27FC236}">
                  <a16:creationId xmlns:a16="http://schemas.microsoft.com/office/drawing/2014/main" id="{85BE73B8-FE47-834B-A31E-1214BCF635C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4989621" y="4293829"/>
              <a:ext cx="441894" cy="4372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 name="Picture 16">
              <a:extLst>
                <a:ext uri="{FF2B5EF4-FFF2-40B4-BE49-F238E27FC236}">
                  <a16:creationId xmlns:a16="http://schemas.microsoft.com/office/drawing/2014/main" id="{52BB2FD2-C7C7-3D4E-91D5-823BBC2350D8}"/>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5548162" y="4293829"/>
              <a:ext cx="454158" cy="4568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 name="Picture 17">
              <a:extLst>
                <a:ext uri="{FF2B5EF4-FFF2-40B4-BE49-F238E27FC236}">
                  <a16:creationId xmlns:a16="http://schemas.microsoft.com/office/drawing/2014/main" id="{9C393356-9F2A-CE47-A71D-A356D524A8B5}"/>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858736" y="4753396"/>
              <a:ext cx="571089" cy="5204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4" name="Picture 18">
              <a:extLst>
                <a:ext uri="{FF2B5EF4-FFF2-40B4-BE49-F238E27FC236}">
                  <a16:creationId xmlns:a16="http://schemas.microsoft.com/office/drawing/2014/main" id="{3B31DA68-A9EC-F44C-9A19-23B194E85F76}"/>
                </a:ext>
              </a:extLst>
            </p:cNvPr>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5410793" y="4753396"/>
              <a:ext cx="600071" cy="468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 name="Picture 20">
              <a:extLst>
                <a:ext uri="{FF2B5EF4-FFF2-40B4-BE49-F238E27FC236}">
                  <a16:creationId xmlns:a16="http://schemas.microsoft.com/office/drawing/2014/main" id="{3F7D9987-9EEC-8E46-8DB3-85EDBDB8EF0D}"/>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6458797" y="4281726"/>
              <a:ext cx="416816" cy="409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6" name="Picture 21">
              <a:extLst>
                <a:ext uri="{FF2B5EF4-FFF2-40B4-BE49-F238E27FC236}">
                  <a16:creationId xmlns:a16="http://schemas.microsoft.com/office/drawing/2014/main" id="{66E4D822-3D3A-EB4F-BC65-53B40E036A7E}"/>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6699592" y="4773792"/>
              <a:ext cx="432275" cy="4274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 name="Picture 22">
              <a:extLst>
                <a:ext uri="{FF2B5EF4-FFF2-40B4-BE49-F238E27FC236}">
                  <a16:creationId xmlns:a16="http://schemas.microsoft.com/office/drawing/2014/main" id="{C693B71E-B55E-124B-8CF9-95776A3C320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6997940" y="4293829"/>
              <a:ext cx="406612" cy="4158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28" name="矩形 28">
            <a:extLst>
              <a:ext uri="{FF2B5EF4-FFF2-40B4-BE49-F238E27FC236}">
                <a16:creationId xmlns:a16="http://schemas.microsoft.com/office/drawing/2014/main" id="{0D878173-44AC-A64C-A7CD-E970B0F385F5}"/>
              </a:ext>
            </a:extLst>
          </p:cNvPr>
          <p:cNvSpPr>
            <a:spLocks noChangeArrowheads="1"/>
          </p:cNvSpPr>
          <p:nvPr/>
        </p:nvSpPr>
        <p:spPr bwMode="auto">
          <a:xfrm>
            <a:off x="202162" y="1264703"/>
            <a:ext cx="11545301" cy="720080"/>
          </a:xfrm>
          <a:prstGeom prst="rect">
            <a:avLst/>
          </a:prstGeom>
          <a:gradFill rotWithShape="1">
            <a:gsLst>
              <a:gs pos="0">
                <a:srgbClr val="F7FAFD"/>
              </a:gs>
              <a:gs pos="74001">
                <a:srgbClr val="B5D2EC"/>
              </a:gs>
              <a:gs pos="83000">
                <a:srgbClr val="B5D2EC"/>
              </a:gs>
              <a:gs pos="100000">
                <a:srgbClr val="CEE1F2"/>
              </a:gs>
            </a:gsLst>
            <a:lin ang="5400000" scaled="1"/>
          </a:gradFill>
          <a:ln>
            <a:noFill/>
          </a:ln>
          <a:effectLst>
            <a:outerShdw blurRad="63500" dist="19050" dir="5400000" algn="ctr" rotWithShape="0">
              <a:srgbClr val="000000">
                <a:alpha val="62999"/>
              </a:srgbClr>
            </a:outerShdw>
          </a:effectLst>
        </p:spPr>
        <p:txBody>
          <a:bodyPr anchor="ctr"/>
          <a:lstStyle>
            <a:lvl1pPr>
              <a:defRPr kumimoji="1" sz="2400">
                <a:solidFill>
                  <a:schemeClr val="tx1"/>
                </a:solidFill>
                <a:latin typeface="Arial" panose="020B0604020202020204" pitchFamily="34" charset="0"/>
                <a:ea typeface="宋体" panose="02010600030101010101" pitchFamily="2" charset="-122"/>
              </a:defRPr>
            </a:lvl1pPr>
            <a:lvl2pPr marL="742950" indent="-285750">
              <a:defRPr kumimoji="1" sz="2400">
                <a:solidFill>
                  <a:schemeClr val="tx1"/>
                </a:solidFill>
                <a:latin typeface="Arial" panose="020B0604020202020204" pitchFamily="34" charset="0"/>
                <a:ea typeface="宋体" panose="02010600030101010101" pitchFamily="2" charset="-122"/>
              </a:defRPr>
            </a:lvl2pPr>
            <a:lvl3pPr marL="1143000" indent="-228600">
              <a:defRPr kumimoji="1" sz="2400">
                <a:solidFill>
                  <a:schemeClr val="tx1"/>
                </a:solidFill>
                <a:latin typeface="Arial" panose="020B0604020202020204" pitchFamily="34" charset="0"/>
                <a:ea typeface="宋体" panose="02010600030101010101" pitchFamily="2" charset="-122"/>
              </a:defRPr>
            </a:lvl3pPr>
            <a:lvl4pPr marL="1600200" indent="-228600">
              <a:defRPr kumimoji="1" sz="2400">
                <a:solidFill>
                  <a:schemeClr val="tx1"/>
                </a:solidFill>
                <a:latin typeface="Arial" panose="020B0604020202020204" pitchFamily="34" charset="0"/>
                <a:ea typeface="宋体" panose="02010600030101010101" pitchFamily="2" charset="-122"/>
              </a:defRPr>
            </a:lvl4pPr>
            <a:lvl5pPr marL="2057400" indent="-228600">
              <a:defRPr kumimoji="1" sz="24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kumimoji="1" sz="2400">
                <a:solidFill>
                  <a:schemeClr val="tx1"/>
                </a:solidFill>
                <a:latin typeface="Arial" panose="020B0604020202020204" pitchFamily="34" charset="0"/>
                <a:ea typeface="宋体" panose="02010600030101010101" pitchFamily="2" charset="-122"/>
              </a:defRPr>
            </a:lvl9pPr>
          </a:lstStyle>
          <a:p>
            <a:pPr algn="ctr">
              <a:defRPr/>
            </a:pPr>
            <a:r>
              <a:rPr kumimoji="0" lang="zh-CN" altLang="en-US" b="1" dirty="0">
                <a:solidFill>
                  <a:srgbClr val="C00000"/>
                </a:solidFill>
                <a:latin typeface="微软雅黑" panose="020B0503020204020204" pitchFamily="34" charset="-122"/>
                <a:ea typeface="微软雅黑" panose="020B0503020204020204" pitchFamily="34" charset="-122"/>
              </a:rPr>
              <a:t>基于位置的服务</a:t>
            </a:r>
            <a:r>
              <a:rPr kumimoji="0" lang="en-US" altLang="zh-CN" b="1" dirty="0">
                <a:solidFill>
                  <a:srgbClr val="C00000"/>
                </a:solidFill>
                <a:latin typeface="微软雅黑" panose="020B0503020204020204" pitchFamily="34" charset="-122"/>
                <a:ea typeface="微软雅黑" panose="020B0503020204020204" pitchFamily="34" charset="-122"/>
              </a:rPr>
              <a:t>(Location-based Service</a:t>
            </a:r>
            <a:r>
              <a:rPr kumimoji="0" lang="zh-CN" altLang="en-US" b="1" dirty="0">
                <a:solidFill>
                  <a:srgbClr val="C00000"/>
                </a:solidFill>
                <a:latin typeface="微软雅黑" panose="020B0503020204020204" pitchFamily="34" charset="-122"/>
                <a:ea typeface="微软雅黑" panose="020B0503020204020204" pitchFamily="34" charset="-122"/>
              </a:rPr>
              <a:t>，</a:t>
            </a:r>
            <a:r>
              <a:rPr kumimoji="0" lang="en-US" altLang="zh-CN" b="1" dirty="0">
                <a:solidFill>
                  <a:srgbClr val="C00000"/>
                </a:solidFill>
                <a:latin typeface="微软雅黑" panose="020B0503020204020204" pitchFamily="34" charset="-122"/>
                <a:ea typeface="微软雅黑" panose="020B0503020204020204" pitchFamily="34" charset="-122"/>
              </a:rPr>
              <a:t>LBS</a:t>
            </a:r>
            <a:r>
              <a:rPr kumimoji="0" lang="zh-CN" altLang="en-US" b="1" dirty="0">
                <a:solidFill>
                  <a:srgbClr val="C00000"/>
                </a:solidFill>
                <a:latin typeface="微软雅黑" panose="020B0503020204020204" pitchFamily="34" charset="-122"/>
                <a:ea typeface="微软雅黑" panose="020B0503020204020204" pitchFamily="34" charset="-122"/>
              </a:rPr>
              <a:t>）对社会、经济的影响日益突出。</a:t>
            </a:r>
          </a:p>
        </p:txBody>
      </p:sp>
      <p:sp>
        <p:nvSpPr>
          <p:cNvPr id="29" name="矩形 28">
            <a:extLst>
              <a:ext uri="{FF2B5EF4-FFF2-40B4-BE49-F238E27FC236}">
                <a16:creationId xmlns:a16="http://schemas.microsoft.com/office/drawing/2014/main" id="{824571BF-36B2-864B-8C75-17FAC5983981}"/>
              </a:ext>
            </a:extLst>
          </p:cNvPr>
          <p:cNvSpPr/>
          <p:nvPr/>
        </p:nvSpPr>
        <p:spPr>
          <a:xfrm>
            <a:off x="498901" y="5645441"/>
            <a:ext cx="7131699" cy="646331"/>
          </a:xfrm>
          <a:prstGeom prst="rect">
            <a:avLst/>
          </a:prstGeom>
        </p:spPr>
        <p:txBody>
          <a:bodyPr wrap="square">
            <a:spAutoFit/>
          </a:bodyPr>
          <a:lstStyle/>
          <a:p>
            <a:r>
              <a:rPr lang="zh-CN" altLang="zh-CN" dirty="0">
                <a:latin typeface="微软雅黑" pitchFamily="34" charset="-122"/>
                <a:ea typeface="微软雅黑" pitchFamily="34" charset="-122"/>
              </a:rPr>
              <a:t>与传统的互联网不同，移动互联网具有</a:t>
            </a:r>
            <a:r>
              <a:rPr lang="zh-CN" altLang="zh-CN" dirty="0">
                <a:solidFill>
                  <a:srgbClr val="FF0000"/>
                </a:solidFill>
                <a:latin typeface="微软雅黑" pitchFamily="34" charset="-122"/>
                <a:ea typeface="微软雅黑" pitchFamily="34" charset="-122"/>
              </a:rPr>
              <a:t>实时性</a:t>
            </a:r>
            <a:r>
              <a:rPr lang="zh-CN" altLang="zh-CN" dirty="0">
                <a:latin typeface="微软雅黑" pitchFamily="34" charset="-122"/>
                <a:ea typeface="微软雅黑" pitchFamily="34" charset="-122"/>
              </a:rPr>
              <a:t>、</a:t>
            </a:r>
            <a:r>
              <a:rPr lang="zh-CN" altLang="zh-CN" dirty="0">
                <a:solidFill>
                  <a:srgbClr val="FF0000"/>
                </a:solidFill>
                <a:latin typeface="微软雅黑" pitchFamily="34" charset="-122"/>
                <a:ea typeface="微软雅黑" pitchFamily="34" charset="-122"/>
              </a:rPr>
              <a:t>便携性</a:t>
            </a:r>
            <a:r>
              <a:rPr lang="zh-CN" altLang="zh-CN" dirty="0">
                <a:latin typeface="微软雅黑" pitchFamily="34" charset="-122"/>
                <a:ea typeface="微软雅黑" pitchFamily="34" charset="-122"/>
              </a:rPr>
              <a:t>、</a:t>
            </a:r>
            <a:r>
              <a:rPr lang="zh-CN" altLang="zh-CN" dirty="0">
                <a:solidFill>
                  <a:srgbClr val="FF0000"/>
                </a:solidFill>
                <a:latin typeface="微软雅黑" pitchFamily="34" charset="-122"/>
                <a:ea typeface="微软雅黑" pitchFamily="34" charset="-122"/>
              </a:rPr>
              <a:t>可定位化</a:t>
            </a:r>
            <a:r>
              <a:rPr lang="zh-CN" altLang="zh-CN" dirty="0">
                <a:latin typeface="微软雅黑" pitchFamily="34" charset="-122"/>
                <a:ea typeface="微软雅黑" pitchFamily="34" charset="-122"/>
              </a:rPr>
              <a:t>的特点， 这使得</a:t>
            </a:r>
            <a:r>
              <a:rPr lang="en-US" altLang="zh-CN" dirty="0">
                <a:latin typeface="微软雅黑" pitchFamily="34" charset="-122"/>
                <a:ea typeface="微软雅黑" pitchFamily="34" charset="-122"/>
              </a:rPr>
              <a:t>LBS</a:t>
            </a:r>
            <a:r>
              <a:rPr lang="zh-CN" altLang="zh-CN" dirty="0">
                <a:latin typeface="微软雅黑" pitchFamily="34" charset="-122"/>
                <a:ea typeface="微软雅黑" pitchFamily="34" charset="-122"/>
              </a:rPr>
              <a:t>在移动互联网中得到广泛的应用</a:t>
            </a:r>
            <a:r>
              <a:rPr lang="zh-CN" altLang="zh-CN" dirty="0"/>
              <a:t>。</a:t>
            </a:r>
            <a:endParaRPr lang="zh-CN" altLang="en-US" dirty="0"/>
          </a:p>
        </p:txBody>
      </p:sp>
      <p:sp>
        <p:nvSpPr>
          <p:cNvPr id="30" name="标题 1">
            <a:extLst>
              <a:ext uri="{FF2B5EF4-FFF2-40B4-BE49-F238E27FC236}">
                <a16:creationId xmlns:a16="http://schemas.microsoft.com/office/drawing/2014/main" id="{2890F388-6490-5943-B4C1-4EEE7FEE3BA1}"/>
              </a:ext>
            </a:extLst>
          </p:cNvPr>
          <p:cNvSpPr>
            <a:spLocks noGrp="1" noChangeArrowheads="1"/>
          </p:cNvSpPr>
          <p:nvPr>
            <p:ph type="title"/>
          </p:nvPr>
        </p:nvSpPr>
        <p:spPr>
          <a:xfrm>
            <a:off x="360218" y="145474"/>
            <a:ext cx="10515600" cy="69177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基于位置的服务</a:t>
            </a:r>
          </a:p>
        </p:txBody>
      </p:sp>
    </p:spTree>
    <p:extLst>
      <p:ext uri="{BB962C8B-B14F-4D97-AF65-F5344CB8AC3E}">
        <p14:creationId xmlns:p14="http://schemas.microsoft.com/office/powerpoint/2010/main" val="103441494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2890F388-6490-5943-B4C1-4EEE7FEE3BA1}"/>
              </a:ext>
            </a:extLst>
          </p:cNvPr>
          <p:cNvSpPr>
            <a:spLocks noGrp="1" noChangeArrowheads="1"/>
          </p:cNvSpPr>
          <p:nvPr>
            <p:ph type="title"/>
          </p:nvPr>
        </p:nvSpPr>
        <p:spPr>
          <a:xfrm>
            <a:off x="360218" y="145474"/>
            <a:ext cx="10515600" cy="69177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基于位置的服务的应用场景</a:t>
            </a:r>
          </a:p>
        </p:txBody>
      </p:sp>
      <p:sp>
        <p:nvSpPr>
          <p:cNvPr id="2" name="矩形 1">
            <a:extLst>
              <a:ext uri="{FF2B5EF4-FFF2-40B4-BE49-F238E27FC236}">
                <a16:creationId xmlns:a16="http://schemas.microsoft.com/office/drawing/2014/main" id="{F05B4859-0A25-3E49-BB76-95FF02FB6C35}"/>
              </a:ext>
            </a:extLst>
          </p:cNvPr>
          <p:cNvSpPr/>
          <p:nvPr/>
        </p:nvSpPr>
        <p:spPr>
          <a:xfrm>
            <a:off x="360218" y="1193364"/>
            <a:ext cx="11112645" cy="4654544"/>
          </a:xfrm>
          <a:prstGeom prst="rect">
            <a:avLst/>
          </a:prstGeom>
        </p:spPr>
        <p:txBody>
          <a:bodyPr wrap="square">
            <a:spAutoFit/>
          </a:bodyPr>
          <a:lstStyle/>
          <a:p>
            <a:pPr marL="342900" indent="-342900" algn="just">
              <a:lnSpc>
                <a:spcPct val="150000"/>
              </a:lnSpc>
              <a:buFont typeface="Arial" panose="020B0604020202020204" pitchFamily="34" charset="0"/>
              <a:buChar char="•"/>
            </a:pPr>
            <a:r>
              <a:rPr lang="zh-CN" altLang="en-US" sz="2000" b="1" dirty="0">
                <a:solidFill>
                  <a:srgbClr val="C00000"/>
                </a:solidFill>
                <a:latin typeface="+mn-ea"/>
              </a:rPr>
              <a:t>基于位置的 </a:t>
            </a:r>
            <a:r>
              <a:rPr lang="en-US" altLang="zh-CN" sz="2000" b="1" dirty="0">
                <a:solidFill>
                  <a:srgbClr val="C00000"/>
                </a:solidFill>
                <a:latin typeface="+mn-ea"/>
              </a:rPr>
              <a:t>POI </a:t>
            </a:r>
            <a:r>
              <a:rPr lang="zh-CN" altLang="en-US" sz="2000" b="1" dirty="0">
                <a:solidFill>
                  <a:srgbClr val="C00000"/>
                </a:solidFill>
                <a:latin typeface="+mn-ea"/>
              </a:rPr>
              <a:t>检索服务 </a:t>
            </a:r>
          </a:p>
          <a:p>
            <a:pPr marL="800100" lvl="1" indent="-342900" algn="just">
              <a:lnSpc>
                <a:spcPct val="150000"/>
              </a:lnSpc>
              <a:buFont typeface="Wingdings" pitchFamily="2" charset="2"/>
              <a:buChar char="ü"/>
            </a:pPr>
            <a:r>
              <a:rPr lang="zh-CN" altLang="en-US" sz="2000" dirty="0">
                <a:latin typeface="+mn-ea"/>
              </a:rPr>
              <a:t>大众点评和百度糯米等都提供基于位置的 </a:t>
            </a:r>
            <a:r>
              <a:rPr lang="en-US" altLang="zh-CN" sz="2000" dirty="0">
                <a:latin typeface="+mn-ea"/>
              </a:rPr>
              <a:t>POI </a:t>
            </a:r>
            <a:r>
              <a:rPr lang="zh-CN" altLang="en-US" sz="2000" dirty="0">
                <a:latin typeface="+mn-ea"/>
              </a:rPr>
              <a:t>检索服务，用户使用该类软件可搜索任何感兴趣的位置信息，除了具体的地理位置之外，该类软件还会向用户简要介绍 </a:t>
            </a:r>
            <a:r>
              <a:rPr lang="en-US" altLang="zh-CN" sz="2000" dirty="0">
                <a:latin typeface="+mn-ea"/>
              </a:rPr>
              <a:t>POI </a:t>
            </a:r>
            <a:r>
              <a:rPr lang="zh-CN" altLang="en-US" sz="2000" dirty="0">
                <a:latin typeface="+mn-ea"/>
              </a:rPr>
              <a:t>的其他信息，如网友点评等，以提升用户体验。在这类服务场景中，由于用户只是偶尔地提出位置服务请求，这导致服务提供商获取的信息通常是单个孤立的请求。目前，大量的</a:t>
            </a:r>
            <a:r>
              <a:rPr lang="en-US" altLang="zh-CN" sz="2000" dirty="0">
                <a:latin typeface="+mn-ea"/>
              </a:rPr>
              <a:t>LBS </a:t>
            </a:r>
            <a:r>
              <a:rPr lang="zh-CN" altLang="en-US" sz="2000" dirty="0">
                <a:latin typeface="+mn-ea"/>
              </a:rPr>
              <a:t>隐私保护方案都是基于这类场景。</a:t>
            </a:r>
            <a:endParaRPr lang="en-US" altLang="zh-CN" sz="2000" dirty="0">
              <a:latin typeface="+mn-ea"/>
            </a:endParaRPr>
          </a:p>
          <a:p>
            <a:pPr marL="342900" indent="-342900" algn="just">
              <a:lnSpc>
                <a:spcPct val="150000"/>
              </a:lnSpc>
              <a:buFont typeface="Arial" panose="020B0604020202020204" pitchFamily="34" charset="0"/>
              <a:buChar char="•"/>
            </a:pPr>
            <a:r>
              <a:rPr lang="zh-CN" altLang="en-US" sz="2000" b="1" dirty="0">
                <a:solidFill>
                  <a:srgbClr val="C00000"/>
                </a:solidFill>
                <a:latin typeface="+mn-ea"/>
              </a:rPr>
              <a:t>基于位置的精确导航服务 </a:t>
            </a:r>
          </a:p>
          <a:p>
            <a:pPr marL="800100" lvl="1" indent="-342900" algn="just">
              <a:lnSpc>
                <a:spcPct val="150000"/>
              </a:lnSpc>
              <a:buFont typeface="Wingdings" pitchFamily="2" charset="2"/>
              <a:buChar char="ü"/>
            </a:pPr>
            <a:r>
              <a:rPr lang="zh-CN" altLang="en-US" sz="2000" dirty="0">
                <a:latin typeface="+mn-ea"/>
              </a:rPr>
              <a:t>高德地图、百度地图和滴滴出行等都提供基于位置的精确导航服务，用户使用这类软件时，持续地发送实时位置信息，服务提供商通过计算，向用户返回实时路况信息，并推荐最佳路线完成导航。在这类服务场景中，服务提供商获取的信息是用户的精确位置和运动轨迹。</a:t>
            </a:r>
            <a:endParaRPr lang="en-US" altLang="zh-CN" sz="2000" dirty="0">
              <a:latin typeface="+mn-ea"/>
            </a:endParaRPr>
          </a:p>
        </p:txBody>
      </p:sp>
    </p:spTree>
    <p:extLst>
      <p:ext uri="{BB962C8B-B14F-4D97-AF65-F5344CB8AC3E}">
        <p14:creationId xmlns:p14="http://schemas.microsoft.com/office/powerpoint/2010/main" val="328624970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标题 1">
            <a:extLst>
              <a:ext uri="{FF2B5EF4-FFF2-40B4-BE49-F238E27FC236}">
                <a16:creationId xmlns:a16="http://schemas.microsoft.com/office/drawing/2014/main" id="{2890F388-6490-5943-B4C1-4EEE7FEE3BA1}"/>
              </a:ext>
            </a:extLst>
          </p:cNvPr>
          <p:cNvSpPr>
            <a:spLocks noGrp="1" noChangeArrowheads="1"/>
          </p:cNvSpPr>
          <p:nvPr>
            <p:ph type="title"/>
          </p:nvPr>
        </p:nvSpPr>
        <p:spPr>
          <a:xfrm>
            <a:off x="360218" y="145474"/>
            <a:ext cx="10515600" cy="69177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基于位置的服务的应用场景</a:t>
            </a:r>
          </a:p>
        </p:txBody>
      </p:sp>
      <p:sp>
        <p:nvSpPr>
          <p:cNvPr id="2" name="矩形 1">
            <a:extLst>
              <a:ext uri="{FF2B5EF4-FFF2-40B4-BE49-F238E27FC236}">
                <a16:creationId xmlns:a16="http://schemas.microsoft.com/office/drawing/2014/main" id="{F05B4859-0A25-3E49-BB76-95FF02FB6C35}"/>
              </a:ext>
            </a:extLst>
          </p:cNvPr>
          <p:cNvSpPr/>
          <p:nvPr/>
        </p:nvSpPr>
        <p:spPr>
          <a:xfrm>
            <a:off x="360218" y="1097777"/>
            <a:ext cx="11412682" cy="4555093"/>
          </a:xfrm>
          <a:prstGeom prst="rect">
            <a:avLst/>
          </a:prstGeom>
        </p:spPr>
        <p:txBody>
          <a:bodyPr wrap="square">
            <a:spAutoFit/>
          </a:bodyPr>
          <a:lstStyle/>
          <a:p>
            <a:pPr marL="342900" indent="-342900" algn="just">
              <a:spcAft>
                <a:spcPts val="1200"/>
              </a:spcAft>
              <a:buFont typeface="Arial" panose="020B0604020202020204" pitchFamily="34" charset="0"/>
              <a:buChar char="•"/>
            </a:pPr>
            <a:r>
              <a:rPr lang="zh-CN" altLang="en-US" sz="2000" b="1" dirty="0">
                <a:solidFill>
                  <a:srgbClr val="C00000"/>
                </a:solidFill>
                <a:latin typeface="+mn-ea"/>
              </a:rPr>
              <a:t>基于位置的社交网络服务 </a:t>
            </a:r>
          </a:p>
          <a:p>
            <a:pPr marL="800100" lvl="1" indent="-342900" algn="just">
              <a:spcAft>
                <a:spcPts val="1200"/>
              </a:spcAft>
              <a:buFont typeface="Wingdings" pitchFamily="2" charset="2"/>
              <a:buChar char="ü"/>
            </a:pPr>
            <a:r>
              <a:rPr lang="en-US" altLang="zh-CN" sz="2000" dirty="0">
                <a:latin typeface="+mn-ea"/>
              </a:rPr>
              <a:t>Facebook </a:t>
            </a:r>
            <a:r>
              <a:rPr lang="zh-CN" altLang="en-US" sz="2000" dirty="0">
                <a:latin typeface="+mn-ea"/>
              </a:rPr>
              <a:t>和微信等都提供基于位置的社交服务，包括近邻检测服务和签到</a:t>
            </a:r>
            <a:r>
              <a:rPr lang="en-US" altLang="zh-CN" sz="2000" dirty="0">
                <a:latin typeface="+mn-ea"/>
              </a:rPr>
              <a:t>(check-in) </a:t>
            </a:r>
            <a:r>
              <a:rPr lang="zh-CN" altLang="en-US" sz="2000" dirty="0">
                <a:latin typeface="+mn-ea"/>
              </a:rPr>
              <a:t>服务。近邻检测服务是指用户向服务提供商上传位置信息，服务提供商根据 </a:t>
            </a:r>
            <a:r>
              <a:rPr lang="en-US" altLang="zh-CN" sz="2000" dirty="0">
                <a:latin typeface="+mn-ea"/>
              </a:rPr>
              <a:t>2 </a:t>
            </a:r>
            <a:r>
              <a:rPr lang="zh-CN" altLang="en-US" sz="2000" dirty="0">
                <a:latin typeface="+mn-ea"/>
              </a:rPr>
              <a:t>个用户的物理位置判断是否为近邻。签到服务是指用户在某个语意位置签到，服务提供商返回该位置附近的信息，并将该位置信息通知其朋友。在这类服务场景中， 服务提供商和朋友获取的信息是孤立位置</a:t>
            </a:r>
            <a:endParaRPr lang="en-US" altLang="zh-CN" sz="2000" dirty="0">
              <a:latin typeface="+mn-ea"/>
            </a:endParaRPr>
          </a:p>
          <a:p>
            <a:pPr marL="342900" indent="-342900" algn="just">
              <a:spcAft>
                <a:spcPts val="1200"/>
              </a:spcAft>
              <a:buFont typeface="Arial" panose="020B0604020202020204" pitchFamily="34" charset="0"/>
              <a:buChar char="•"/>
            </a:pPr>
            <a:r>
              <a:rPr lang="zh-CN" altLang="en-US" sz="2000" b="1" dirty="0">
                <a:solidFill>
                  <a:srgbClr val="C00000"/>
                </a:solidFill>
                <a:latin typeface="+mn-ea"/>
              </a:rPr>
              <a:t>基于位置的运动检测服务 </a:t>
            </a:r>
          </a:p>
          <a:p>
            <a:pPr marL="800100" lvl="1" indent="-342900" algn="just">
              <a:spcAft>
                <a:spcPts val="1200"/>
              </a:spcAft>
              <a:buFont typeface="Wingdings" pitchFamily="2" charset="2"/>
              <a:buChar char="ü"/>
            </a:pPr>
            <a:r>
              <a:rPr lang="en-US" altLang="zh-CN" sz="2000" dirty="0">
                <a:latin typeface="+mn-ea"/>
              </a:rPr>
              <a:t>Nike+</a:t>
            </a:r>
            <a:r>
              <a:rPr lang="zh-CN" altLang="en-US" sz="2000" dirty="0">
                <a:latin typeface="+mn-ea"/>
              </a:rPr>
              <a:t>和咕咚运动等都提供基于位置的运动检测服务，用户使用该类软件可统计其每天运动的步数、距离和路径等信息，为分析用户的运动情况提供依据。在这类服务场景中，服务提供商获取的信息是用户的运动轨迹。 </a:t>
            </a:r>
          </a:p>
          <a:p>
            <a:pPr marL="342900" indent="-342900" algn="just">
              <a:spcAft>
                <a:spcPts val="1200"/>
              </a:spcAft>
              <a:buFont typeface="Arial" panose="020B0604020202020204" pitchFamily="34" charset="0"/>
              <a:buChar char="•"/>
            </a:pPr>
            <a:r>
              <a:rPr lang="zh-CN" altLang="en-US" sz="2000" b="1" dirty="0">
                <a:solidFill>
                  <a:srgbClr val="C00000"/>
                </a:solidFill>
                <a:latin typeface="+mn-ea"/>
              </a:rPr>
              <a:t>基于位置的广告推送服务</a:t>
            </a:r>
            <a:endParaRPr lang="en-US" altLang="zh-CN" sz="2000" b="1" dirty="0">
              <a:solidFill>
                <a:srgbClr val="C00000"/>
              </a:solidFill>
              <a:latin typeface="+mn-ea"/>
            </a:endParaRPr>
          </a:p>
          <a:p>
            <a:pPr marL="800100" lvl="1" indent="-342900" algn="just">
              <a:spcAft>
                <a:spcPts val="1200"/>
              </a:spcAft>
              <a:buFont typeface="Wingdings" pitchFamily="2" charset="2"/>
              <a:buChar char="ü"/>
            </a:pPr>
            <a:r>
              <a:rPr lang="zh-CN" altLang="en-US" sz="2000" dirty="0">
                <a:latin typeface="+mn-ea"/>
              </a:rPr>
              <a:t>今日头条、小米新闻等都提供基于位置的广告推送服务，当用户位于某些商店附近时，该类软 件向用户推送商店的广告信息。在这类服务场景中，服务提供商获取的信息是单个孤立的位置</a:t>
            </a:r>
            <a:endParaRPr lang="zh-CN" altLang="en-US" dirty="0"/>
          </a:p>
        </p:txBody>
      </p:sp>
    </p:spTree>
    <p:extLst>
      <p:ext uri="{BB962C8B-B14F-4D97-AF65-F5344CB8AC3E}">
        <p14:creationId xmlns:p14="http://schemas.microsoft.com/office/powerpoint/2010/main" val="104961266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table">
            <a:extLst>
              <a:ext uri="{FF2B5EF4-FFF2-40B4-BE49-F238E27FC236}">
                <a16:creationId xmlns:a16="http://schemas.microsoft.com/office/drawing/2014/main" id="{EC7B6EF0-8F47-E24D-8C1F-3711B5716004}"/>
              </a:ext>
            </a:extLst>
          </p:cNvPr>
          <p:cNvPicPr>
            <a:picLocks noChangeAspect="1"/>
          </p:cNvPicPr>
          <p:nvPr/>
        </p:nvPicPr>
        <p:blipFill>
          <a:blip r:embed="rId2"/>
          <a:stretch>
            <a:fillRect/>
          </a:stretch>
        </p:blipFill>
        <p:spPr>
          <a:xfrm>
            <a:off x="1571625" y="2189487"/>
            <a:ext cx="9112396" cy="4668513"/>
          </a:xfrm>
          <a:prstGeom prst="rect">
            <a:avLst/>
          </a:prstGeom>
        </p:spPr>
      </p:pic>
      <p:sp>
        <p:nvSpPr>
          <p:cNvPr id="9" name="圆角矩形 8">
            <a:extLst>
              <a:ext uri="{FF2B5EF4-FFF2-40B4-BE49-F238E27FC236}">
                <a16:creationId xmlns:a16="http://schemas.microsoft.com/office/drawing/2014/main" id="{EA06DAB2-2FBC-2847-9E44-C20AF5A901A3}"/>
              </a:ext>
            </a:extLst>
          </p:cNvPr>
          <p:cNvSpPr/>
          <p:nvPr/>
        </p:nvSpPr>
        <p:spPr bwMode="auto">
          <a:xfrm>
            <a:off x="1571626" y="1069140"/>
            <a:ext cx="9112396" cy="1007706"/>
          </a:xfrm>
          <a:prstGeom prst="roundRect">
            <a:avLst>
              <a:gd name="adj" fmla="val 7635"/>
            </a:avLst>
          </a:prstGeom>
          <a:ln/>
        </p:spPr>
        <p:style>
          <a:lnRef idx="2">
            <a:schemeClr val="dk1"/>
          </a:lnRef>
          <a:fillRef idx="1">
            <a:schemeClr val="lt1"/>
          </a:fillRef>
          <a:effectRef idx="0">
            <a:schemeClr val="dk1"/>
          </a:effectRef>
          <a:fontRef idx="minor">
            <a:schemeClr val="dk1"/>
          </a:fontRef>
        </p:style>
        <p:txBody>
          <a:bodyPr lIns="91418" tIns="45709" rIns="91418" bIns="45709" anchor="ctr">
            <a:sp3d/>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0000"/>
              </a:lnSpc>
              <a:spcBef>
                <a:spcPct val="0"/>
              </a:spcBef>
              <a:buFont typeface="Wingdings" panose="05000000000000000000" pitchFamily="2" charset="2"/>
              <a:buChar char="n"/>
            </a:pPr>
            <a:r>
              <a:rPr lang="zh-CN" altLang="en-US" dirty="0">
                <a:latin typeface="微软雅黑" pitchFamily="34" charset="-122"/>
                <a:ea typeface="微软雅黑" pitchFamily="34" charset="-122"/>
              </a:rPr>
              <a:t>是否需要验证用户身份：实名</a:t>
            </a:r>
            <a:r>
              <a:rPr lang="en-US" altLang="zh-CN" dirty="0">
                <a:latin typeface="微软雅黑" pitchFamily="34" charset="-122"/>
                <a:ea typeface="微软雅黑" pitchFamily="34" charset="-122"/>
              </a:rPr>
              <a:t>LBS</a:t>
            </a:r>
            <a:r>
              <a:rPr lang="zh-CN" altLang="en-US" dirty="0">
                <a:latin typeface="微软雅黑" pitchFamily="34" charset="-122"/>
                <a:ea typeface="微软雅黑" pitchFamily="34" charset="-122"/>
              </a:rPr>
              <a:t>，非实名</a:t>
            </a:r>
            <a:r>
              <a:rPr lang="en-US" altLang="zh-CN" dirty="0">
                <a:latin typeface="微软雅黑" pitchFamily="34" charset="-122"/>
                <a:ea typeface="微软雅黑" pitchFamily="34" charset="-122"/>
              </a:rPr>
              <a:t>LBS</a:t>
            </a:r>
          </a:p>
          <a:p>
            <a:pPr>
              <a:lnSpc>
                <a:spcPct val="110000"/>
              </a:lnSpc>
              <a:spcBef>
                <a:spcPct val="0"/>
              </a:spcBef>
              <a:buFont typeface="Wingdings" panose="05000000000000000000" pitchFamily="2" charset="2"/>
              <a:buChar char="n"/>
            </a:pPr>
            <a:r>
              <a:rPr lang="zh-CN" altLang="en-US" dirty="0">
                <a:latin typeface="微软雅黑" pitchFamily="34" charset="-122"/>
                <a:ea typeface="微软雅黑" pitchFamily="34" charset="-122"/>
              </a:rPr>
              <a:t>使用用户位置的方式：单点型</a:t>
            </a:r>
            <a:r>
              <a:rPr lang="en-US" altLang="zh-CN" dirty="0">
                <a:latin typeface="微软雅黑" pitchFamily="34" charset="-122"/>
                <a:ea typeface="微软雅黑" pitchFamily="34" charset="-122"/>
              </a:rPr>
              <a:t>LBS</a:t>
            </a:r>
            <a:r>
              <a:rPr lang="zh-CN" altLang="en-US" dirty="0">
                <a:latin typeface="微软雅黑" pitchFamily="34" charset="-122"/>
                <a:ea typeface="微软雅黑" pitchFamily="34" charset="-122"/>
              </a:rPr>
              <a:t>，连续型</a:t>
            </a:r>
            <a:r>
              <a:rPr lang="en-US" altLang="zh-CN" dirty="0">
                <a:latin typeface="微软雅黑" pitchFamily="34" charset="-122"/>
                <a:ea typeface="微软雅黑" pitchFamily="34" charset="-122"/>
              </a:rPr>
              <a:t>LBS</a:t>
            </a:r>
          </a:p>
          <a:p>
            <a:pPr>
              <a:lnSpc>
                <a:spcPct val="110000"/>
              </a:lnSpc>
              <a:spcBef>
                <a:spcPct val="0"/>
              </a:spcBef>
              <a:buFont typeface="Wingdings" panose="05000000000000000000" pitchFamily="2" charset="2"/>
              <a:buChar char="n"/>
            </a:pPr>
            <a:r>
              <a:rPr lang="en-US" altLang="zh-CN" dirty="0">
                <a:latin typeface="微软雅黑" pitchFamily="34" charset="-122"/>
                <a:ea typeface="微软雅黑" pitchFamily="34" charset="-122"/>
              </a:rPr>
              <a:t>LBS</a:t>
            </a:r>
            <a:r>
              <a:rPr lang="zh-CN" altLang="en-US" dirty="0">
                <a:latin typeface="微软雅黑" pitchFamily="34" charset="-122"/>
                <a:ea typeface="微软雅黑" pitchFamily="34" charset="-122"/>
              </a:rPr>
              <a:t>提供的服务类型：社交型</a:t>
            </a:r>
            <a:r>
              <a:rPr lang="en-US" altLang="zh-CN" dirty="0">
                <a:latin typeface="微软雅黑" pitchFamily="34" charset="-122"/>
                <a:ea typeface="微软雅黑" pitchFamily="34" charset="-122"/>
              </a:rPr>
              <a:t>LBS</a:t>
            </a:r>
            <a:r>
              <a:rPr lang="zh-CN" altLang="en-US" dirty="0">
                <a:latin typeface="微软雅黑" pitchFamily="34" charset="-122"/>
                <a:ea typeface="微软雅黑" pitchFamily="34" charset="-122"/>
              </a:rPr>
              <a:t>，非社交型</a:t>
            </a:r>
            <a:r>
              <a:rPr lang="en-US" altLang="zh-CN" dirty="0">
                <a:latin typeface="微软雅黑" pitchFamily="34" charset="-122"/>
                <a:ea typeface="微软雅黑" pitchFamily="34" charset="-122"/>
              </a:rPr>
              <a:t>LBS</a:t>
            </a:r>
          </a:p>
        </p:txBody>
      </p:sp>
      <p:sp>
        <p:nvSpPr>
          <p:cNvPr id="11" name="标题 1">
            <a:extLst>
              <a:ext uri="{FF2B5EF4-FFF2-40B4-BE49-F238E27FC236}">
                <a16:creationId xmlns:a16="http://schemas.microsoft.com/office/drawing/2014/main" id="{47852603-7928-DD43-8B69-048A661B9FF6}"/>
              </a:ext>
            </a:extLst>
          </p:cNvPr>
          <p:cNvSpPr>
            <a:spLocks noGrp="1" noChangeArrowheads="1"/>
          </p:cNvSpPr>
          <p:nvPr>
            <p:ph type="title"/>
          </p:nvPr>
        </p:nvSpPr>
        <p:spPr>
          <a:xfrm>
            <a:off x="360218" y="145474"/>
            <a:ext cx="10515600" cy="69177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位置隐私保护的分类</a:t>
            </a:r>
          </a:p>
        </p:txBody>
      </p:sp>
    </p:spTree>
    <p:extLst>
      <p:ext uri="{BB962C8B-B14F-4D97-AF65-F5344CB8AC3E}">
        <p14:creationId xmlns:p14="http://schemas.microsoft.com/office/powerpoint/2010/main" val="246121940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02E61234-6E78-CD43-9648-091259418102}"/>
              </a:ext>
            </a:extLst>
          </p:cNvPr>
          <p:cNvGrpSpPr/>
          <p:nvPr/>
        </p:nvGrpSpPr>
        <p:grpSpPr>
          <a:xfrm>
            <a:off x="652290" y="1912594"/>
            <a:ext cx="6080039" cy="4331083"/>
            <a:chOff x="551607" y="2098099"/>
            <a:chExt cx="6080039" cy="4331083"/>
          </a:xfrm>
        </p:grpSpPr>
        <p:sp>
          <p:nvSpPr>
            <p:cNvPr id="23" name="椭圆 22">
              <a:extLst>
                <a:ext uri="{FF2B5EF4-FFF2-40B4-BE49-F238E27FC236}">
                  <a16:creationId xmlns:a16="http://schemas.microsoft.com/office/drawing/2014/main" id="{CCCC26FD-F64A-1D4F-936F-FB6574FC5133}"/>
                </a:ext>
              </a:extLst>
            </p:cNvPr>
            <p:cNvSpPr/>
            <p:nvPr/>
          </p:nvSpPr>
          <p:spPr>
            <a:xfrm>
              <a:off x="1139333" y="3110970"/>
              <a:ext cx="136142" cy="153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24" name="椭圆 23">
              <a:extLst>
                <a:ext uri="{FF2B5EF4-FFF2-40B4-BE49-F238E27FC236}">
                  <a16:creationId xmlns:a16="http://schemas.microsoft.com/office/drawing/2014/main" id="{110CF44B-F4B1-0845-9765-0A136D0F9EA8}"/>
                </a:ext>
              </a:extLst>
            </p:cNvPr>
            <p:cNvSpPr/>
            <p:nvPr/>
          </p:nvSpPr>
          <p:spPr>
            <a:xfrm>
              <a:off x="3013872" y="3802742"/>
              <a:ext cx="170835" cy="17083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25" name="椭圆 24">
              <a:extLst>
                <a:ext uri="{FF2B5EF4-FFF2-40B4-BE49-F238E27FC236}">
                  <a16:creationId xmlns:a16="http://schemas.microsoft.com/office/drawing/2014/main" id="{D2246E17-C06A-BC4B-891B-77B5855CE646}"/>
                </a:ext>
              </a:extLst>
            </p:cNvPr>
            <p:cNvSpPr/>
            <p:nvPr/>
          </p:nvSpPr>
          <p:spPr>
            <a:xfrm>
              <a:off x="6513446" y="2581219"/>
              <a:ext cx="118200" cy="12734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eaLnBrk="1" fontAlgn="auto" hangingPunct="1">
                <a:spcBef>
                  <a:spcPts val="0"/>
                </a:spcBef>
                <a:spcAft>
                  <a:spcPts val="0"/>
                </a:spcAft>
                <a:defRPr/>
              </a:pPr>
              <a:endParaRPr lang="zh-CN" altLang="en-US" dirty="0">
                <a:latin typeface="微软雅黑" panose="020B0503020204020204" pitchFamily="34" charset="-122"/>
              </a:endParaRPr>
            </a:p>
          </p:txBody>
        </p:sp>
        <p:sp>
          <p:nvSpPr>
            <p:cNvPr id="26" name="矩形 25">
              <a:extLst>
                <a:ext uri="{FF2B5EF4-FFF2-40B4-BE49-F238E27FC236}">
                  <a16:creationId xmlns:a16="http://schemas.microsoft.com/office/drawing/2014/main" id="{785E41BE-A59C-FF45-9B25-9A6ADD719151}"/>
                </a:ext>
              </a:extLst>
            </p:cNvPr>
            <p:cNvSpPr/>
            <p:nvPr/>
          </p:nvSpPr>
          <p:spPr>
            <a:xfrm>
              <a:off x="3409903" y="4016034"/>
              <a:ext cx="648071" cy="144016"/>
            </a:xfrm>
            <a:prstGeom prst="rect">
              <a:avLst/>
            </a:prstGeom>
            <a:noFill/>
            <a:ln w="25400" cap="flat" cmpd="sng" algn="ctr">
              <a:noFill/>
              <a:prstDash val="solid"/>
            </a:ln>
            <a:effectLst/>
          </p:spPr>
          <p:txBody>
            <a:bodyPr rtlCol="0"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defRPr/>
              </a:pPr>
              <a:r>
                <a:rPr lang="en-US" altLang="zh-CN" sz="100" kern="0" dirty="0">
                  <a:solidFill>
                    <a:srgbClr val="EEECE1">
                      <a:lumMod val="25000"/>
                    </a:srgbClr>
                  </a:solidFill>
                  <a:latin typeface="Calibri"/>
                  <a:ea typeface="宋体"/>
                </a:rPr>
                <a:t>PPT</a:t>
              </a:r>
              <a:r>
                <a:rPr lang="zh-CN" altLang="en-US" sz="100" kern="0" dirty="0">
                  <a:solidFill>
                    <a:srgbClr val="EEECE1">
                      <a:lumMod val="25000"/>
                    </a:srgbClr>
                  </a:solidFill>
                  <a:latin typeface="Calibri"/>
                  <a:ea typeface="宋体"/>
                </a:rPr>
                <a:t>模板下载：</a:t>
              </a:r>
              <a:r>
                <a:rPr lang="en-US" altLang="zh-CN" sz="100" kern="0" dirty="0">
                  <a:solidFill>
                    <a:srgbClr val="EEECE1">
                      <a:lumMod val="25000"/>
                    </a:srgbClr>
                  </a:solidFill>
                  <a:latin typeface="Calibri"/>
                  <a:ea typeface="宋体"/>
                  <a:hlinkClick r:id="rId2"/>
                </a:rPr>
                <a:t>www.1ppt.com/moban/</a:t>
              </a:r>
              <a:r>
                <a:rPr lang="en-US" altLang="zh-CN" sz="100" kern="0" dirty="0">
                  <a:solidFill>
                    <a:srgbClr val="EEECE1">
                      <a:lumMod val="25000"/>
                    </a:srgbClr>
                  </a:solidFill>
                  <a:latin typeface="Calibri"/>
                  <a:ea typeface="宋体"/>
                </a:rPr>
                <a:t>     </a:t>
              </a:r>
              <a:r>
                <a:rPr lang="zh-CN" altLang="en-US" sz="100" kern="0" dirty="0">
                  <a:solidFill>
                    <a:srgbClr val="EEECE1">
                      <a:lumMod val="25000"/>
                    </a:srgbClr>
                  </a:solidFill>
                  <a:latin typeface="Calibri"/>
                  <a:ea typeface="宋体"/>
                </a:rPr>
                <a:t>行业</a:t>
              </a:r>
              <a:r>
                <a:rPr lang="en-US" altLang="zh-CN" sz="100" kern="0" dirty="0">
                  <a:solidFill>
                    <a:srgbClr val="EEECE1">
                      <a:lumMod val="25000"/>
                    </a:srgbClr>
                  </a:solidFill>
                  <a:latin typeface="Calibri"/>
                  <a:ea typeface="宋体"/>
                </a:rPr>
                <a:t>PPT</a:t>
              </a:r>
              <a:r>
                <a:rPr lang="zh-CN" altLang="en-US" sz="100" kern="0" dirty="0">
                  <a:solidFill>
                    <a:srgbClr val="EEECE1">
                      <a:lumMod val="25000"/>
                    </a:srgbClr>
                  </a:solidFill>
                  <a:latin typeface="Calibri"/>
                  <a:ea typeface="宋体"/>
                </a:rPr>
                <a:t>模板：</a:t>
              </a:r>
              <a:r>
                <a:rPr lang="en-US" altLang="zh-CN" sz="100" kern="0" dirty="0">
                  <a:solidFill>
                    <a:srgbClr val="EEECE1">
                      <a:lumMod val="25000"/>
                    </a:srgbClr>
                  </a:solidFill>
                  <a:latin typeface="Calibri"/>
                  <a:ea typeface="宋体"/>
                  <a:hlinkClick r:id="rId3"/>
                </a:rPr>
                <a:t>www.1ppt.com/hangye/</a:t>
              </a:r>
              <a:r>
                <a:rPr lang="en-US" altLang="zh-CN" sz="100" kern="0" dirty="0">
                  <a:solidFill>
                    <a:srgbClr val="EEECE1">
                      <a:lumMod val="25000"/>
                    </a:srgbClr>
                  </a:solidFill>
                  <a:latin typeface="Calibri"/>
                  <a:ea typeface="宋体"/>
                </a:rPr>
                <a:t> </a:t>
              </a:r>
            </a:p>
            <a:p>
              <a:pPr fontAlgn="auto">
                <a:spcBef>
                  <a:spcPts val="0"/>
                </a:spcBef>
                <a:spcAft>
                  <a:spcPts val="0"/>
                </a:spcAft>
                <a:defRPr/>
              </a:pPr>
              <a:r>
                <a:rPr lang="zh-CN" altLang="en-US" sz="100" kern="0" dirty="0">
                  <a:solidFill>
                    <a:srgbClr val="EEECE1">
                      <a:lumMod val="25000"/>
                    </a:srgbClr>
                  </a:solidFill>
                  <a:latin typeface="Calibri"/>
                  <a:ea typeface="宋体"/>
                </a:rPr>
                <a:t>节日</a:t>
              </a:r>
              <a:r>
                <a:rPr lang="en-US" altLang="zh-CN" sz="100" kern="0" dirty="0">
                  <a:solidFill>
                    <a:srgbClr val="EEECE1">
                      <a:lumMod val="25000"/>
                    </a:srgbClr>
                  </a:solidFill>
                  <a:latin typeface="Calibri"/>
                  <a:ea typeface="宋体"/>
                </a:rPr>
                <a:t>PPT</a:t>
              </a:r>
              <a:r>
                <a:rPr lang="zh-CN" altLang="en-US" sz="100" kern="0" dirty="0">
                  <a:solidFill>
                    <a:srgbClr val="EEECE1">
                      <a:lumMod val="25000"/>
                    </a:srgbClr>
                  </a:solidFill>
                  <a:latin typeface="Calibri"/>
                  <a:ea typeface="宋体"/>
                </a:rPr>
                <a:t>模板：</a:t>
              </a:r>
              <a:r>
                <a:rPr lang="en-US" altLang="zh-CN" sz="100" kern="0" dirty="0">
                  <a:solidFill>
                    <a:srgbClr val="EEECE1">
                      <a:lumMod val="25000"/>
                    </a:srgbClr>
                  </a:solidFill>
                  <a:latin typeface="Calibri"/>
                  <a:ea typeface="宋体"/>
                  <a:hlinkClick r:id="rId4"/>
                </a:rPr>
                <a:t>www.1ppt.com/jieri/</a:t>
              </a:r>
              <a:r>
                <a:rPr lang="en-US" altLang="zh-CN" sz="100" kern="0" dirty="0">
                  <a:solidFill>
                    <a:srgbClr val="EEECE1">
                      <a:lumMod val="25000"/>
                    </a:srgbClr>
                  </a:solidFill>
                  <a:latin typeface="Calibri"/>
                  <a:ea typeface="宋体"/>
                </a:rPr>
                <a:t>           PPT</a:t>
              </a:r>
              <a:r>
                <a:rPr lang="zh-CN" altLang="en-US" sz="100" kern="0" dirty="0">
                  <a:solidFill>
                    <a:srgbClr val="EEECE1">
                      <a:lumMod val="25000"/>
                    </a:srgbClr>
                  </a:solidFill>
                  <a:latin typeface="Calibri"/>
                  <a:ea typeface="宋体"/>
                </a:rPr>
                <a:t>素材下载：</a:t>
              </a:r>
              <a:r>
                <a:rPr lang="en-US" altLang="zh-CN" sz="100" kern="0" dirty="0">
                  <a:solidFill>
                    <a:srgbClr val="EEECE1">
                      <a:lumMod val="25000"/>
                    </a:srgbClr>
                  </a:solidFill>
                  <a:latin typeface="Calibri"/>
                  <a:ea typeface="宋体"/>
                  <a:hlinkClick r:id="rId5"/>
                </a:rPr>
                <a:t>www.1ppt.com/sucai/</a:t>
              </a:r>
              <a:endParaRPr lang="en-US" altLang="zh-CN" sz="100" kern="0" dirty="0">
                <a:solidFill>
                  <a:srgbClr val="EEECE1">
                    <a:lumMod val="25000"/>
                  </a:srgbClr>
                </a:solidFill>
                <a:latin typeface="Calibri"/>
                <a:ea typeface="宋体"/>
              </a:endParaRPr>
            </a:p>
            <a:p>
              <a:pPr fontAlgn="auto">
                <a:spcBef>
                  <a:spcPts val="0"/>
                </a:spcBef>
                <a:spcAft>
                  <a:spcPts val="0"/>
                </a:spcAft>
                <a:defRPr/>
              </a:pPr>
              <a:r>
                <a:rPr lang="en-US" altLang="zh-CN" sz="100" kern="0" dirty="0">
                  <a:solidFill>
                    <a:srgbClr val="EEECE1">
                      <a:lumMod val="25000"/>
                    </a:srgbClr>
                  </a:solidFill>
                  <a:latin typeface="Calibri"/>
                  <a:ea typeface="宋体"/>
                </a:rPr>
                <a:t>PPT</a:t>
              </a:r>
              <a:r>
                <a:rPr lang="zh-CN" altLang="en-US" sz="100" kern="0" dirty="0">
                  <a:solidFill>
                    <a:srgbClr val="EEECE1">
                      <a:lumMod val="25000"/>
                    </a:srgbClr>
                  </a:solidFill>
                  <a:latin typeface="Calibri"/>
                  <a:ea typeface="宋体"/>
                </a:rPr>
                <a:t>背景图片：</a:t>
              </a:r>
              <a:r>
                <a:rPr lang="en-US" altLang="zh-CN" sz="100" kern="0" dirty="0">
                  <a:solidFill>
                    <a:srgbClr val="EEECE1">
                      <a:lumMod val="25000"/>
                    </a:srgbClr>
                  </a:solidFill>
                  <a:latin typeface="Calibri"/>
                  <a:ea typeface="宋体"/>
                  <a:hlinkClick r:id="rId6"/>
                </a:rPr>
                <a:t>www.1ppt.com/beijing/</a:t>
              </a:r>
              <a:r>
                <a:rPr lang="en-US" altLang="zh-CN" sz="100" kern="0" dirty="0">
                  <a:solidFill>
                    <a:srgbClr val="EEECE1">
                      <a:lumMod val="25000"/>
                    </a:srgbClr>
                  </a:solidFill>
                  <a:latin typeface="Calibri"/>
                  <a:ea typeface="宋体"/>
                </a:rPr>
                <a:t>      PPT</a:t>
              </a:r>
              <a:r>
                <a:rPr lang="zh-CN" altLang="en-US" sz="100" kern="0" dirty="0">
                  <a:solidFill>
                    <a:srgbClr val="EEECE1">
                      <a:lumMod val="25000"/>
                    </a:srgbClr>
                  </a:solidFill>
                  <a:latin typeface="Calibri"/>
                  <a:ea typeface="宋体"/>
                </a:rPr>
                <a:t>图表下载：</a:t>
              </a:r>
              <a:r>
                <a:rPr lang="en-US" altLang="zh-CN" sz="100" kern="0" dirty="0">
                  <a:solidFill>
                    <a:srgbClr val="EEECE1">
                      <a:lumMod val="25000"/>
                    </a:srgbClr>
                  </a:solidFill>
                  <a:latin typeface="Calibri"/>
                  <a:ea typeface="宋体"/>
                  <a:hlinkClick r:id="rId7"/>
                </a:rPr>
                <a:t>www.1ppt.com/tubiao/</a:t>
              </a:r>
              <a:r>
                <a:rPr lang="en-US" altLang="zh-CN" sz="100" kern="0" dirty="0">
                  <a:solidFill>
                    <a:srgbClr val="EEECE1">
                      <a:lumMod val="25000"/>
                    </a:srgbClr>
                  </a:solidFill>
                  <a:latin typeface="Calibri"/>
                  <a:ea typeface="宋体"/>
                </a:rPr>
                <a:t>      </a:t>
              </a:r>
            </a:p>
            <a:p>
              <a:pPr fontAlgn="auto">
                <a:spcBef>
                  <a:spcPts val="0"/>
                </a:spcBef>
                <a:spcAft>
                  <a:spcPts val="0"/>
                </a:spcAft>
                <a:defRPr/>
              </a:pPr>
              <a:r>
                <a:rPr lang="zh-CN" altLang="en-US" sz="100" kern="0" dirty="0">
                  <a:solidFill>
                    <a:srgbClr val="EEECE1">
                      <a:lumMod val="25000"/>
                    </a:srgbClr>
                  </a:solidFill>
                  <a:latin typeface="Calibri"/>
                  <a:ea typeface="宋体"/>
                </a:rPr>
                <a:t>优秀</a:t>
              </a:r>
              <a:r>
                <a:rPr lang="en-US" altLang="zh-CN" sz="100" kern="0" dirty="0">
                  <a:solidFill>
                    <a:srgbClr val="EEECE1">
                      <a:lumMod val="25000"/>
                    </a:srgbClr>
                  </a:solidFill>
                  <a:latin typeface="Calibri"/>
                  <a:ea typeface="宋体"/>
                </a:rPr>
                <a:t>PPT</a:t>
              </a:r>
              <a:r>
                <a:rPr lang="zh-CN" altLang="en-US" sz="100" kern="0" dirty="0">
                  <a:solidFill>
                    <a:srgbClr val="EEECE1">
                      <a:lumMod val="25000"/>
                    </a:srgbClr>
                  </a:solidFill>
                  <a:latin typeface="Calibri"/>
                  <a:ea typeface="宋体"/>
                </a:rPr>
                <a:t>下载：</a:t>
              </a:r>
              <a:r>
                <a:rPr lang="en-US" altLang="zh-CN" sz="100" kern="0" dirty="0">
                  <a:solidFill>
                    <a:srgbClr val="EEECE1">
                      <a:lumMod val="25000"/>
                    </a:srgbClr>
                  </a:solidFill>
                  <a:latin typeface="Calibri"/>
                  <a:ea typeface="宋体"/>
                  <a:hlinkClick r:id="rId8"/>
                </a:rPr>
                <a:t>www.1ppt.com/xiazai/</a:t>
              </a:r>
              <a:r>
                <a:rPr lang="en-US" altLang="zh-CN" sz="100" kern="0" dirty="0">
                  <a:solidFill>
                    <a:srgbClr val="EEECE1">
                      <a:lumMod val="25000"/>
                    </a:srgbClr>
                  </a:solidFill>
                  <a:latin typeface="Calibri"/>
                  <a:ea typeface="宋体"/>
                </a:rPr>
                <a:t>        PPT</a:t>
              </a:r>
              <a:r>
                <a:rPr lang="zh-CN" altLang="en-US" sz="100" kern="0" dirty="0">
                  <a:solidFill>
                    <a:srgbClr val="EEECE1">
                      <a:lumMod val="25000"/>
                    </a:srgbClr>
                  </a:solidFill>
                  <a:latin typeface="Calibri"/>
                  <a:ea typeface="宋体"/>
                </a:rPr>
                <a:t>教程： </a:t>
              </a:r>
              <a:r>
                <a:rPr lang="en-US" altLang="zh-CN" sz="100" kern="0" dirty="0">
                  <a:solidFill>
                    <a:srgbClr val="EEECE1">
                      <a:lumMod val="25000"/>
                    </a:srgbClr>
                  </a:solidFill>
                  <a:latin typeface="Calibri"/>
                  <a:ea typeface="宋体"/>
                  <a:hlinkClick r:id="rId9"/>
                </a:rPr>
                <a:t>www.1ppt.com/powerpoint/</a:t>
              </a:r>
              <a:r>
                <a:rPr lang="en-US" altLang="zh-CN" sz="100" kern="0" dirty="0">
                  <a:solidFill>
                    <a:srgbClr val="EEECE1">
                      <a:lumMod val="25000"/>
                    </a:srgbClr>
                  </a:solidFill>
                  <a:latin typeface="Calibri"/>
                  <a:ea typeface="宋体"/>
                </a:rPr>
                <a:t>      </a:t>
              </a:r>
            </a:p>
            <a:p>
              <a:pPr fontAlgn="auto">
                <a:spcBef>
                  <a:spcPts val="0"/>
                </a:spcBef>
                <a:spcAft>
                  <a:spcPts val="0"/>
                </a:spcAft>
                <a:defRPr/>
              </a:pPr>
              <a:r>
                <a:rPr lang="en-US" altLang="zh-CN" sz="100" kern="0" dirty="0">
                  <a:solidFill>
                    <a:srgbClr val="EEECE1">
                      <a:lumMod val="25000"/>
                    </a:srgbClr>
                  </a:solidFill>
                  <a:latin typeface="Calibri"/>
                  <a:ea typeface="宋体"/>
                </a:rPr>
                <a:t>Word</a:t>
              </a:r>
              <a:r>
                <a:rPr lang="zh-CN" altLang="en-US" sz="100" kern="0" dirty="0">
                  <a:solidFill>
                    <a:srgbClr val="EEECE1">
                      <a:lumMod val="25000"/>
                    </a:srgbClr>
                  </a:solidFill>
                  <a:latin typeface="Calibri"/>
                  <a:ea typeface="宋体"/>
                </a:rPr>
                <a:t>教程： </a:t>
              </a:r>
              <a:r>
                <a:rPr lang="en-US" altLang="zh-CN" sz="100" kern="0" dirty="0">
                  <a:solidFill>
                    <a:srgbClr val="EEECE1">
                      <a:lumMod val="25000"/>
                    </a:srgbClr>
                  </a:solidFill>
                  <a:latin typeface="Calibri"/>
                  <a:ea typeface="宋体"/>
                  <a:hlinkClick r:id="rId10"/>
                </a:rPr>
                <a:t>www.1ppt.com/word/</a:t>
              </a:r>
              <a:r>
                <a:rPr lang="en-US" altLang="zh-CN" sz="100" kern="0" dirty="0">
                  <a:solidFill>
                    <a:srgbClr val="EEECE1">
                      <a:lumMod val="25000"/>
                    </a:srgbClr>
                  </a:solidFill>
                  <a:latin typeface="Calibri"/>
                  <a:ea typeface="宋体"/>
                </a:rPr>
                <a:t>              Excel</a:t>
              </a:r>
              <a:r>
                <a:rPr lang="zh-CN" altLang="en-US" sz="100" kern="0" dirty="0">
                  <a:solidFill>
                    <a:srgbClr val="EEECE1">
                      <a:lumMod val="25000"/>
                    </a:srgbClr>
                  </a:solidFill>
                  <a:latin typeface="Calibri"/>
                  <a:ea typeface="宋体"/>
                </a:rPr>
                <a:t>教程：</a:t>
              </a:r>
              <a:r>
                <a:rPr lang="en-US" altLang="zh-CN" sz="100" kern="0" dirty="0">
                  <a:solidFill>
                    <a:srgbClr val="EEECE1">
                      <a:lumMod val="25000"/>
                    </a:srgbClr>
                  </a:solidFill>
                  <a:latin typeface="Calibri"/>
                  <a:ea typeface="宋体"/>
                  <a:hlinkClick r:id="rId11"/>
                </a:rPr>
                <a:t>www.1ppt.com/excel/</a:t>
              </a:r>
              <a:r>
                <a:rPr lang="en-US" altLang="zh-CN" sz="100" kern="0" dirty="0">
                  <a:solidFill>
                    <a:srgbClr val="EEECE1">
                      <a:lumMod val="25000"/>
                    </a:srgbClr>
                  </a:solidFill>
                  <a:latin typeface="Calibri"/>
                  <a:ea typeface="宋体"/>
                </a:rPr>
                <a:t>  </a:t>
              </a:r>
            </a:p>
            <a:p>
              <a:pPr fontAlgn="auto">
                <a:spcBef>
                  <a:spcPts val="0"/>
                </a:spcBef>
                <a:spcAft>
                  <a:spcPts val="0"/>
                </a:spcAft>
                <a:defRPr/>
              </a:pPr>
              <a:r>
                <a:rPr lang="zh-CN" altLang="en-US" sz="100" kern="0" dirty="0">
                  <a:solidFill>
                    <a:srgbClr val="EEECE1">
                      <a:lumMod val="25000"/>
                    </a:srgbClr>
                  </a:solidFill>
                  <a:latin typeface="Calibri"/>
                  <a:ea typeface="宋体"/>
                </a:rPr>
                <a:t>资料下载：</a:t>
              </a:r>
              <a:r>
                <a:rPr lang="en-US" altLang="zh-CN" sz="100" kern="0" dirty="0">
                  <a:solidFill>
                    <a:srgbClr val="EEECE1">
                      <a:lumMod val="25000"/>
                    </a:srgbClr>
                  </a:solidFill>
                  <a:latin typeface="Calibri"/>
                  <a:ea typeface="宋体"/>
                  <a:hlinkClick r:id="rId12"/>
                </a:rPr>
                <a:t>www.1ppt.com/ziliao/</a:t>
              </a:r>
              <a:r>
                <a:rPr lang="en-US" altLang="zh-CN" sz="100" kern="0" dirty="0">
                  <a:solidFill>
                    <a:srgbClr val="EEECE1">
                      <a:lumMod val="25000"/>
                    </a:srgbClr>
                  </a:solidFill>
                  <a:latin typeface="Calibri"/>
                  <a:ea typeface="宋体"/>
                </a:rPr>
                <a:t>                PPT</a:t>
              </a:r>
              <a:r>
                <a:rPr lang="zh-CN" altLang="en-US" sz="100" kern="0" dirty="0">
                  <a:solidFill>
                    <a:srgbClr val="EEECE1">
                      <a:lumMod val="25000"/>
                    </a:srgbClr>
                  </a:solidFill>
                  <a:latin typeface="Calibri"/>
                  <a:ea typeface="宋体"/>
                </a:rPr>
                <a:t>课件下载：</a:t>
              </a:r>
              <a:r>
                <a:rPr lang="en-US" altLang="zh-CN" sz="100" kern="0" dirty="0">
                  <a:solidFill>
                    <a:srgbClr val="EEECE1">
                      <a:lumMod val="25000"/>
                    </a:srgbClr>
                  </a:solidFill>
                  <a:latin typeface="Calibri"/>
                  <a:ea typeface="宋体"/>
                  <a:hlinkClick r:id="rId13"/>
                </a:rPr>
                <a:t>www.1ppt.com/kejian/</a:t>
              </a:r>
              <a:r>
                <a:rPr lang="en-US" altLang="zh-CN" sz="100" kern="0" dirty="0">
                  <a:solidFill>
                    <a:srgbClr val="EEECE1">
                      <a:lumMod val="25000"/>
                    </a:srgbClr>
                  </a:solidFill>
                  <a:latin typeface="Calibri"/>
                  <a:ea typeface="宋体"/>
                </a:rPr>
                <a:t> </a:t>
              </a:r>
            </a:p>
            <a:p>
              <a:pPr fontAlgn="auto">
                <a:spcBef>
                  <a:spcPts val="0"/>
                </a:spcBef>
                <a:spcAft>
                  <a:spcPts val="0"/>
                </a:spcAft>
                <a:defRPr/>
              </a:pPr>
              <a:r>
                <a:rPr lang="zh-CN" altLang="en-US" sz="100" kern="0" dirty="0">
                  <a:solidFill>
                    <a:srgbClr val="EEECE1">
                      <a:lumMod val="25000"/>
                    </a:srgbClr>
                  </a:solidFill>
                  <a:latin typeface="Calibri"/>
                  <a:ea typeface="宋体"/>
                </a:rPr>
                <a:t>范文下载：</a:t>
              </a:r>
              <a:r>
                <a:rPr lang="en-US" altLang="zh-CN" sz="100" kern="0" dirty="0">
                  <a:solidFill>
                    <a:srgbClr val="EEECE1">
                      <a:lumMod val="25000"/>
                    </a:srgbClr>
                  </a:solidFill>
                  <a:latin typeface="Calibri"/>
                  <a:ea typeface="宋体"/>
                  <a:hlinkClick r:id="rId14"/>
                </a:rPr>
                <a:t>www.1ppt.com/fanwen/</a:t>
              </a:r>
              <a:r>
                <a:rPr lang="en-US" altLang="zh-CN" sz="100" kern="0" dirty="0">
                  <a:solidFill>
                    <a:srgbClr val="EEECE1">
                      <a:lumMod val="25000"/>
                    </a:srgbClr>
                  </a:solidFill>
                  <a:latin typeface="Calibri"/>
                  <a:ea typeface="宋体"/>
                </a:rPr>
                <a:t>             </a:t>
              </a:r>
              <a:r>
                <a:rPr lang="zh-CN" altLang="en-US" sz="100" kern="0" dirty="0">
                  <a:solidFill>
                    <a:srgbClr val="EEECE1">
                      <a:lumMod val="25000"/>
                    </a:srgbClr>
                  </a:solidFill>
                  <a:latin typeface="Calibri"/>
                  <a:ea typeface="宋体"/>
                </a:rPr>
                <a:t>试卷下载：</a:t>
              </a:r>
              <a:r>
                <a:rPr lang="en-US" altLang="zh-CN" sz="100" kern="0" dirty="0">
                  <a:solidFill>
                    <a:srgbClr val="EEECE1">
                      <a:lumMod val="25000"/>
                    </a:srgbClr>
                  </a:solidFill>
                  <a:latin typeface="Calibri"/>
                  <a:ea typeface="宋体"/>
                  <a:hlinkClick r:id="rId15"/>
                </a:rPr>
                <a:t>www.1ppt.com/shiti/</a:t>
              </a:r>
              <a:r>
                <a:rPr lang="en-US" altLang="zh-CN" sz="100" kern="0" dirty="0">
                  <a:solidFill>
                    <a:srgbClr val="EEECE1">
                      <a:lumMod val="25000"/>
                    </a:srgbClr>
                  </a:solidFill>
                  <a:latin typeface="Calibri"/>
                  <a:ea typeface="宋体"/>
                </a:rPr>
                <a:t>  </a:t>
              </a:r>
            </a:p>
            <a:p>
              <a:pPr fontAlgn="auto">
                <a:spcBef>
                  <a:spcPts val="0"/>
                </a:spcBef>
                <a:spcAft>
                  <a:spcPts val="0"/>
                </a:spcAft>
                <a:defRPr/>
              </a:pPr>
              <a:r>
                <a:rPr lang="zh-CN" altLang="en-US" sz="100" kern="0" dirty="0">
                  <a:solidFill>
                    <a:srgbClr val="EEECE1">
                      <a:lumMod val="25000"/>
                    </a:srgbClr>
                  </a:solidFill>
                  <a:latin typeface="Calibri"/>
                  <a:ea typeface="宋体"/>
                </a:rPr>
                <a:t>教案下载：</a:t>
              </a:r>
              <a:r>
                <a:rPr lang="en-US" altLang="zh-CN" sz="100" kern="0" dirty="0">
                  <a:solidFill>
                    <a:srgbClr val="EEECE1">
                      <a:lumMod val="25000"/>
                    </a:srgbClr>
                  </a:solidFill>
                  <a:latin typeface="Calibri"/>
                  <a:ea typeface="宋体"/>
                  <a:hlinkClick r:id="rId16"/>
                </a:rPr>
                <a:t>www.1ppt.com/jiaoan/</a:t>
              </a:r>
              <a:r>
                <a:rPr lang="en-US" altLang="zh-CN" sz="100" kern="0" dirty="0">
                  <a:solidFill>
                    <a:srgbClr val="EEECE1">
                      <a:lumMod val="25000"/>
                    </a:srgbClr>
                  </a:solidFill>
                  <a:latin typeface="Calibri"/>
                  <a:ea typeface="宋体"/>
                </a:rPr>
                <a:t>  </a:t>
              </a:r>
            </a:p>
            <a:p>
              <a:pPr fontAlgn="auto">
                <a:spcBef>
                  <a:spcPts val="0"/>
                </a:spcBef>
                <a:spcAft>
                  <a:spcPts val="0"/>
                </a:spcAft>
                <a:defRPr/>
              </a:pPr>
              <a:r>
                <a:rPr lang="en-US" altLang="zh-CN" sz="100" kern="0" dirty="0">
                  <a:solidFill>
                    <a:srgbClr val="EEECE1">
                      <a:lumMod val="25000"/>
                    </a:srgbClr>
                  </a:solidFill>
                  <a:latin typeface="Calibri"/>
                  <a:ea typeface="宋体"/>
                </a:rPr>
                <a:t>  </a:t>
              </a:r>
              <a:endParaRPr lang="zh-CN" altLang="en-US" sz="100" kern="0" dirty="0">
                <a:solidFill>
                  <a:srgbClr val="EEECE1">
                    <a:lumMod val="25000"/>
                  </a:srgbClr>
                </a:solidFill>
                <a:latin typeface="Calibri"/>
                <a:ea typeface="宋体"/>
              </a:endParaRPr>
            </a:p>
          </p:txBody>
        </p:sp>
        <p:grpSp>
          <p:nvGrpSpPr>
            <p:cNvPr id="27" name="组合 26">
              <a:extLst>
                <a:ext uri="{FF2B5EF4-FFF2-40B4-BE49-F238E27FC236}">
                  <a16:creationId xmlns:a16="http://schemas.microsoft.com/office/drawing/2014/main" id="{640A7550-146D-8946-BE65-1819C48E0560}"/>
                </a:ext>
              </a:extLst>
            </p:cNvPr>
            <p:cNvGrpSpPr>
              <a:grpSpLocks/>
            </p:cNvGrpSpPr>
            <p:nvPr/>
          </p:nvGrpSpPr>
          <p:grpSpPr bwMode="auto">
            <a:xfrm>
              <a:off x="2216795" y="2599239"/>
              <a:ext cx="2983388" cy="3193042"/>
              <a:chOff x="1111942" y="2878162"/>
              <a:chExt cx="3843073" cy="4044520"/>
            </a:xfrm>
          </p:grpSpPr>
          <p:sp>
            <p:nvSpPr>
              <p:cNvPr id="59" name="Freeform 23">
                <a:extLst>
                  <a:ext uri="{FF2B5EF4-FFF2-40B4-BE49-F238E27FC236}">
                    <a16:creationId xmlns:a16="http://schemas.microsoft.com/office/drawing/2014/main" id="{2D1B6F69-EB66-CC44-9E60-64170BBC1599}"/>
                  </a:ext>
                </a:extLst>
              </p:cNvPr>
              <p:cNvSpPr>
                <a:spLocks/>
              </p:cNvSpPr>
              <p:nvPr/>
            </p:nvSpPr>
            <p:spPr bwMode="gray">
              <a:xfrm rot="3600000">
                <a:off x="1252579" y="5305019"/>
                <a:ext cx="2465388" cy="769938"/>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gradFill>
                <a:gsLst>
                  <a:gs pos="0">
                    <a:srgbClr val="00B050">
                      <a:lumMod val="71000"/>
                    </a:srgbClr>
                  </a:gs>
                  <a:gs pos="50000">
                    <a:srgbClr val="00B050">
                      <a:lumMod val="93000"/>
                    </a:srgbClr>
                  </a:gs>
                  <a:gs pos="100000">
                    <a:srgbClr val="00B050"/>
                  </a:gs>
                </a:gsLst>
                <a:lin ang="18900000" scaled="1"/>
              </a:gradFill>
              <a:ln w="12700" cap="rnd" cmpd="sng">
                <a:noFill/>
                <a:prstDash val="solid"/>
                <a:round/>
                <a:headEnd type="none" w="med" len="med"/>
                <a:tailEnd type="none" w="med" len="med"/>
              </a:ln>
              <a:effectLst/>
              <a:scene3d>
                <a:camera prst="perspectiveAbove"/>
                <a:lightRig rig="threePt" dir="t"/>
              </a:scene3d>
              <a:sp3d extrusionH="50800"/>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ndParaRPr>
              </a:p>
            </p:txBody>
          </p:sp>
          <p:sp>
            <p:nvSpPr>
              <p:cNvPr id="60" name="Freeform 25">
                <a:extLst>
                  <a:ext uri="{FF2B5EF4-FFF2-40B4-BE49-F238E27FC236}">
                    <a16:creationId xmlns:a16="http://schemas.microsoft.com/office/drawing/2014/main" id="{FAC4E3A8-009D-C246-BE7F-F60AB7B68D1C}"/>
                  </a:ext>
                </a:extLst>
              </p:cNvPr>
              <p:cNvSpPr>
                <a:spLocks/>
              </p:cNvSpPr>
              <p:nvPr/>
            </p:nvSpPr>
            <p:spPr bwMode="gray">
              <a:xfrm rot="10800000">
                <a:off x="1111942" y="2878162"/>
                <a:ext cx="2466976" cy="769938"/>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gradFill>
                <a:gsLst>
                  <a:gs pos="0">
                    <a:srgbClr val="F79646">
                      <a:lumMod val="46000"/>
                    </a:srgbClr>
                  </a:gs>
                  <a:gs pos="50000">
                    <a:srgbClr val="F79646">
                      <a:lumMod val="75000"/>
                    </a:srgbClr>
                  </a:gs>
                  <a:gs pos="100000">
                    <a:srgbClr val="F79646">
                      <a:lumMod val="83000"/>
                      <a:lumOff val="17000"/>
                    </a:srgbClr>
                  </a:gs>
                </a:gsLst>
                <a:lin ang="18900000" scaled="1"/>
              </a:gradFill>
              <a:ln w="12700" cap="rnd" cmpd="sng">
                <a:noFill/>
                <a:prstDash val="solid"/>
                <a:round/>
                <a:headEnd type="none" w="med" len="med"/>
                <a:tailEnd type="none" w="med" len="med"/>
              </a:ln>
              <a:effectLst/>
              <a:scene3d>
                <a:camera prst="perspectiveAbove"/>
                <a:lightRig rig="threePt" dir="t"/>
              </a:scene3d>
              <a:sp3d extrusionH="50800"/>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ndParaRPr>
              </a:p>
            </p:txBody>
          </p:sp>
          <p:sp>
            <p:nvSpPr>
              <p:cNvPr id="61" name="Freeform 27">
                <a:extLst>
                  <a:ext uri="{FF2B5EF4-FFF2-40B4-BE49-F238E27FC236}">
                    <a16:creationId xmlns:a16="http://schemas.microsoft.com/office/drawing/2014/main" id="{986F791B-FC82-E24B-BF33-094D03E24572}"/>
                  </a:ext>
                </a:extLst>
              </p:cNvPr>
              <p:cNvSpPr>
                <a:spLocks/>
              </p:cNvSpPr>
              <p:nvPr/>
            </p:nvSpPr>
            <p:spPr bwMode="gray">
              <a:xfrm rot="18000000">
                <a:off x="3335765" y="3925744"/>
                <a:ext cx="2466975" cy="771525"/>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gradFill>
                <a:gsLst>
                  <a:gs pos="0">
                    <a:srgbClr val="00B0F0">
                      <a:shade val="30000"/>
                      <a:satMod val="115000"/>
                    </a:srgbClr>
                  </a:gs>
                  <a:gs pos="50000">
                    <a:srgbClr val="00B0F0">
                      <a:shade val="67500"/>
                      <a:satMod val="115000"/>
                    </a:srgbClr>
                  </a:gs>
                  <a:gs pos="100000">
                    <a:srgbClr val="00B0F0">
                      <a:shade val="100000"/>
                      <a:satMod val="115000"/>
                    </a:srgbClr>
                  </a:gs>
                </a:gsLst>
                <a:lin ang="18900000" scaled="1"/>
              </a:gradFill>
              <a:ln w="12700" cap="rnd" cmpd="sng">
                <a:noFill/>
                <a:prstDash val="solid"/>
                <a:round/>
                <a:headEnd type="none" w="med" len="med"/>
                <a:tailEnd type="none" w="med" len="med"/>
              </a:ln>
              <a:effectLst/>
              <a:scene3d>
                <a:camera prst="perspectiveAbove"/>
                <a:lightRig rig="threePt" dir="t"/>
              </a:scene3d>
              <a:sp3d extrusionH="50800"/>
            </p:spPr>
            <p:txBody>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black"/>
                  </a:solidFill>
                  <a:effectLst/>
                  <a:uLnTx/>
                  <a:uFillTx/>
                  <a:latin typeface="Arial" charset="0"/>
                </a:endParaRPr>
              </a:p>
            </p:txBody>
          </p:sp>
        </p:grpSp>
        <p:grpSp>
          <p:nvGrpSpPr>
            <p:cNvPr id="28" name="组合 27">
              <a:extLst>
                <a:ext uri="{FF2B5EF4-FFF2-40B4-BE49-F238E27FC236}">
                  <a16:creationId xmlns:a16="http://schemas.microsoft.com/office/drawing/2014/main" id="{4CB2986F-73AD-C749-A8ED-691857E8B4FC}"/>
                </a:ext>
              </a:extLst>
            </p:cNvPr>
            <p:cNvGrpSpPr>
              <a:grpSpLocks/>
            </p:cNvGrpSpPr>
            <p:nvPr/>
          </p:nvGrpSpPr>
          <p:grpSpPr bwMode="auto">
            <a:xfrm>
              <a:off x="3006378" y="3075197"/>
              <a:ext cx="1522413" cy="1786179"/>
              <a:chOff x="2146280" y="1719245"/>
              <a:chExt cx="1146175" cy="1361864"/>
            </a:xfrm>
          </p:grpSpPr>
          <p:sp>
            <p:nvSpPr>
              <p:cNvPr id="33" name="Oval 70">
                <a:extLst>
                  <a:ext uri="{FF2B5EF4-FFF2-40B4-BE49-F238E27FC236}">
                    <a16:creationId xmlns:a16="http://schemas.microsoft.com/office/drawing/2014/main" id="{EA10EE90-326A-EB47-A708-D5FD96C93DF9}"/>
                  </a:ext>
                </a:extLst>
              </p:cNvPr>
              <p:cNvSpPr>
                <a:spLocks noChangeArrowheads="1"/>
              </p:cNvSpPr>
              <p:nvPr/>
            </p:nvSpPr>
            <p:spPr bwMode="gray">
              <a:xfrm>
                <a:off x="2146280" y="1719245"/>
                <a:ext cx="1146175" cy="1154113"/>
              </a:xfrm>
              <a:prstGeom prst="ellipse">
                <a:avLst/>
              </a:prstGeom>
              <a:solidFill>
                <a:srgbClr val="EAEAEA">
                  <a:alpha val="50195"/>
                </a:srgbClr>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pic>
            <p:nvPicPr>
              <p:cNvPr id="34" name="Picture 72" descr="circuler_1">
                <a:extLst>
                  <a:ext uri="{FF2B5EF4-FFF2-40B4-BE49-F238E27FC236}">
                    <a16:creationId xmlns:a16="http://schemas.microsoft.com/office/drawing/2014/main" id="{E9391532-0BFA-1341-8C69-6E3E213A28AA}"/>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gray">
              <a:xfrm>
                <a:off x="2181205" y="1749408"/>
                <a:ext cx="1072543" cy="107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 name="Oval 73">
                <a:extLst>
                  <a:ext uri="{FF2B5EF4-FFF2-40B4-BE49-F238E27FC236}">
                    <a16:creationId xmlns:a16="http://schemas.microsoft.com/office/drawing/2014/main" id="{6053C0CC-355A-244E-B10F-AA8147ABCD45}"/>
                  </a:ext>
                </a:extLst>
              </p:cNvPr>
              <p:cNvSpPr>
                <a:spLocks noChangeArrowheads="1"/>
              </p:cNvSpPr>
              <p:nvPr/>
            </p:nvSpPr>
            <p:spPr bwMode="gray">
              <a:xfrm>
                <a:off x="2181205" y="1749408"/>
                <a:ext cx="1079500" cy="1081458"/>
              </a:xfrm>
              <a:prstGeom prst="ellipse">
                <a:avLst/>
              </a:prstGeom>
              <a:solidFill>
                <a:srgbClr val="00B0F0"/>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pic>
            <p:nvPicPr>
              <p:cNvPr id="36" name="Picture 74" descr="light_shadow1">
                <a:extLst>
                  <a:ext uri="{FF2B5EF4-FFF2-40B4-BE49-F238E27FC236}">
                    <a16:creationId xmlns:a16="http://schemas.microsoft.com/office/drawing/2014/main" id="{4C3557D0-64A5-7F41-94E9-9AF0A204FF30}"/>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t="14285"/>
              <a:stretch>
                <a:fillRect/>
              </a:stretch>
            </p:blipFill>
            <p:spPr bwMode="gray">
              <a:xfrm>
                <a:off x="2191641" y="1794421"/>
                <a:ext cx="790783" cy="67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7" name="Group 75">
                <a:extLst>
                  <a:ext uri="{FF2B5EF4-FFF2-40B4-BE49-F238E27FC236}">
                    <a16:creationId xmlns:a16="http://schemas.microsoft.com/office/drawing/2014/main" id="{BB5B2F5B-842A-F54C-B6C6-AC0A72FF1BEE}"/>
                  </a:ext>
                </a:extLst>
              </p:cNvPr>
              <p:cNvGrpSpPr>
                <a:grpSpLocks/>
              </p:cNvGrpSpPr>
              <p:nvPr/>
            </p:nvGrpSpPr>
            <p:grpSpPr bwMode="auto">
              <a:xfrm rot="-3733502" flipH="1" flipV="1">
                <a:off x="2501728" y="2492836"/>
                <a:ext cx="955081" cy="221466"/>
                <a:chOff x="2520" y="1060"/>
                <a:chExt cx="902" cy="236"/>
              </a:xfrm>
            </p:grpSpPr>
            <p:grpSp>
              <p:nvGrpSpPr>
                <p:cNvPr id="49" name="Group 76">
                  <a:extLst>
                    <a:ext uri="{FF2B5EF4-FFF2-40B4-BE49-F238E27FC236}">
                      <a16:creationId xmlns:a16="http://schemas.microsoft.com/office/drawing/2014/main" id="{6AAC0C7F-4CF4-4844-813C-047515C570FC}"/>
                    </a:ext>
                  </a:extLst>
                </p:cNvPr>
                <p:cNvGrpSpPr>
                  <a:grpSpLocks/>
                </p:cNvGrpSpPr>
                <p:nvPr/>
              </p:nvGrpSpPr>
              <p:grpSpPr bwMode="auto">
                <a:xfrm>
                  <a:off x="2520" y="1060"/>
                  <a:ext cx="742" cy="186"/>
                  <a:chOff x="1565" y="2568"/>
                  <a:chExt cx="1118" cy="279"/>
                </a:xfrm>
              </p:grpSpPr>
              <p:sp>
                <p:nvSpPr>
                  <p:cNvPr id="55" name="AutoShape 77">
                    <a:extLst>
                      <a:ext uri="{FF2B5EF4-FFF2-40B4-BE49-F238E27FC236}">
                        <a16:creationId xmlns:a16="http://schemas.microsoft.com/office/drawing/2014/main" id="{4A4272C0-7760-F34C-9838-3F2ECA9BC0F4}"/>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56" name="AutoShape 78">
                    <a:extLst>
                      <a:ext uri="{FF2B5EF4-FFF2-40B4-BE49-F238E27FC236}">
                        <a16:creationId xmlns:a16="http://schemas.microsoft.com/office/drawing/2014/main" id="{56592CE2-745A-A441-B147-037793D49BF1}"/>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57" name="AutoShape 79">
                    <a:extLst>
                      <a:ext uri="{FF2B5EF4-FFF2-40B4-BE49-F238E27FC236}">
                        <a16:creationId xmlns:a16="http://schemas.microsoft.com/office/drawing/2014/main" id="{78AB41F5-53EC-794D-86B4-09F8D931D908}"/>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58" name="AutoShape 80">
                    <a:extLst>
                      <a:ext uri="{FF2B5EF4-FFF2-40B4-BE49-F238E27FC236}">
                        <a16:creationId xmlns:a16="http://schemas.microsoft.com/office/drawing/2014/main" id="{0C65EC4A-0C21-A943-803A-B4678BD61C00}"/>
                      </a:ext>
                    </a:extLst>
                  </p:cNvPr>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grpSp>
            <p:grpSp>
              <p:nvGrpSpPr>
                <p:cNvPr id="50" name="Group 81">
                  <a:extLst>
                    <a:ext uri="{FF2B5EF4-FFF2-40B4-BE49-F238E27FC236}">
                      <a16:creationId xmlns:a16="http://schemas.microsoft.com/office/drawing/2014/main" id="{E6C7C030-D575-084D-AEAC-2A78F9F3A813}"/>
                    </a:ext>
                  </a:extLst>
                </p:cNvPr>
                <p:cNvGrpSpPr>
                  <a:grpSpLocks/>
                </p:cNvGrpSpPr>
                <p:nvPr/>
              </p:nvGrpSpPr>
              <p:grpSpPr bwMode="auto">
                <a:xfrm rot="1353540">
                  <a:off x="2680" y="1110"/>
                  <a:ext cx="742" cy="186"/>
                  <a:chOff x="1565" y="2568"/>
                  <a:chExt cx="1118" cy="279"/>
                </a:xfrm>
              </p:grpSpPr>
              <p:sp>
                <p:nvSpPr>
                  <p:cNvPr id="51" name="AutoShape 82">
                    <a:extLst>
                      <a:ext uri="{FF2B5EF4-FFF2-40B4-BE49-F238E27FC236}">
                        <a16:creationId xmlns:a16="http://schemas.microsoft.com/office/drawing/2014/main" id="{CE90D6FB-8C07-AD46-8F1A-E6C68E78192A}"/>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52" name="AutoShape 83">
                    <a:extLst>
                      <a:ext uri="{FF2B5EF4-FFF2-40B4-BE49-F238E27FC236}">
                        <a16:creationId xmlns:a16="http://schemas.microsoft.com/office/drawing/2014/main" id="{82ED4101-F229-3648-B8B4-2E3C5AD1F2EE}"/>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53" name="AutoShape 84">
                    <a:extLst>
                      <a:ext uri="{FF2B5EF4-FFF2-40B4-BE49-F238E27FC236}">
                        <a16:creationId xmlns:a16="http://schemas.microsoft.com/office/drawing/2014/main" id="{D9192B19-1281-3846-A95B-FBA311F9F8B5}"/>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54" name="AutoShape 85">
                    <a:extLst>
                      <a:ext uri="{FF2B5EF4-FFF2-40B4-BE49-F238E27FC236}">
                        <a16:creationId xmlns:a16="http://schemas.microsoft.com/office/drawing/2014/main" id="{EF94FE2A-213B-1244-9C35-13C7CEAAB52B}"/>
                      </a:ext>
                    </a:extLst>
                  </p:cNvPr>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grpSp>
          </p:grpSp>
          <p:grpSp>
            <p:nvGrpSpPr>
              <p:cNvPr id="38" name="Group 86">
                <a:extLst>
                  <a:ext uri="{FF2B5EF4-FFF2-40B4-BE49-F238E27FC236}">
                    <a16:creationId xmlns:a16="http://schemas.microsoft.com/office/drawing/2014/main" id="{26D59B8E-90D2-B94D-A4F1-DEB0CAC934C5}"/>
                  </a:ext>
                </a:extLst>
              </p:cNvPr>
              <p:cNvGrpSpPr>
                <a:grpSpLocks/>
              </p:cNvGrpSpPr>
              <p:nvPr/>
            </p:nvGrpSpPr>
            <p:grpSpPr bwMode="auto">
              <a:xfrm rot="-3733502" flipH="1" flipV="1">
                <a:off x="2617871" y="2507327"/>
                <a:ext cx="845407" cy="193673"/>
                <a:chOff x="2520" y="1060"/>
                <a:chExt cx="902" cy="236"/>
              </a:xfrm>
            </p:grpSpPr>
            <p:grpSp>
              <p:nvGrpSpPr>
                <p:cNvPr id="39" name="Group 87">
                  <a:extLst>
                    <a:ext uri="{FF2B5EF4-FFF2-40B4-BE49-F238E27FC236}">
                      <a16:creationId xmlns:a16="http://schemas.microsoft.com/office/drawing/2014/main" id="{40434023-D4E4-074E-AF7A-471D22217087}"/>
                    </a:ext>
                  </a:extLst>
                </p:cNvPr>
                <p:cNvGrpSpPr>
                  <a:grpSpLocks/>
                </p:cNvGrpSpPr>
                <p:nvPr/>
              </p:nvGrpSpPr>
              <p:grpSpPr bwMode="auto">
                <a:xfrm>
                  <a:off x="2520" y="1060"/>
                  <a:ext cx="742" cy="186"/>
                  <a:chOff x="1565" y="2568"/>
                  <a:chExt cx="1118" cy="279"/>
                </a:xfrm>
              </p:grpSpPr>
              <p:sp>
                <p:nvSpPr>
                  <p:cNvPr id="45" name="AutoShape 88">
                    <a:extLst>
                      <a:ext uri="{FF2B5EF4-FFF2-40B4-BE49-F238E27FC236}">
                        <a16:creationId xmlns:a16="http://schemas.microsoft.com/office/drawing/2014/main" id="{41721ACD-F863-0E48-B6F6-7550A16014F9}"/>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46" name="AutoShape 89">
                    <a:extLst>
                      <a:ext uri="{FF2B5EF4-FFF2-40B4-BE49-F238E27FC236}">
                        <a16:creationId xmlns:a16="http://schemas.microsoft.com/office/drawing/2014/main" id="{DC4B0077-7521-764B-89BC-6EDD2E74A421}"/>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47" name="AutoShape 90">
                    <a:extLst>
                      <a:ext uri="{FF2B5EF4-FFF2-40B4-BE49-F238E27FC236}">
                        <a16:creationId xmlns:a16="http://schemas.microsoft.com/office/drawing/2014/main" id="{15736BCC-F78B-8A4D-BB37-B0B7B08440E6}"/>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48" name="AutoShape 91">
                    <a:extLst>
                      <a:ext uri="{FF2B5EF4-FFF2-40B4-BE49-F238E27FC236}">
                        <a16:creationId xmlns:a16="http://schemas.microsoft.com/office/drawing/2014/main" id="{DCE10CE1-A5ED-654C-A8DC-5B74704DF6E0}"/>
                      </a:ext>
                    </a:extLst>
                  </p:cNvPr>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grpSp>
            <p:grpSp>
              <p:nvGrpSpPr>
                <p:cNvPr id="40" name="Group 92">
                  <a:extLst>
                    <a:ext uri="{FF2B5EF4-FFF2-40B4-BE49-F238E27FC236}">
                      <a16:creationId xmlns:a16="http://schemas.microsoft.com/office/drawing/2014/main" id="{F94CA810-5E69-B94B-A22F-843908FBE72D}"/>
                    </a:ext>
                  </a:extLst>
                </p:cNvPr>
                <p:cNvGrpSpPr>
                  <a:grpSpLocks/>
                </p:cNvGrpSpPr>
                <p:nvPr/>
              </p:nvGrpSpPr>
              <p:grpSpPr bwMode="auto">
                <a:xfrm rot="1353540">
                  <a:off x="2680" y="1110"/>
                  <a:ext cx="742" cy="186"/>
                  <a:chOff x="1565" y="2568"/>
                  <a:chExt cx="1118" cy="279"/>
                </a:xfrm>
              </p:grpSpPr>
              <p:sp>
                <p:nvSpPr>
                  <p:cNvPr id="41" name="AutoShape 93">
                    <a:extLst>
                      <a:ext uri="{FF2B5EF4-FFF2-40B4-BE49-F238E27FC236}">
                        <a16:creationId xmlns:a16="http://schemas.microsoft.com/office/drawing/2014/main" id="{D72DB2C3-B825-C44C-832E-DFBB791AC5F0}"/>
                      </a:ext>
                    </a:extLst>
                  </p:cNvPr>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42" name="AutoShape 94">
                    <a:extLst>
                      <a:ext uri="{FF2B5EF4-FFF2-40B4-BE49-F238E27FC236}">
                        <a16:creationId xmlns:a16="http://schemas.microsoft.com/office/drawing/2014/main" id="{D5DC4404-E2E7-DD4E-9F23-351CCC2D3F52}"/>
                      </a:ext>
                    </a:extLst>
                  </p:cNvPr>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43" name="AutoShape 95">
                    <a:extLst>
                      <a:ext uri="{FF2B5EF4-FFF2-40B4-BE49-F238E27FC236}">
                        <a16:creationId xmlns:a16="http://schemas.microsoft.com/office/drawing/2014/main" id="{6A638825-C702-564E-98A3-7DE93DCEBBB0}"/>
                      </a:ext>
                    </a:extLst>
                  </p:cNvPr>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sp>
                <p:nvSpPr>
                  <p:cNvPr id="44" name="AutoShape 96">
                    <a:extLst>
                      <a:ext uri="{FF2B5EF4-FFF2-40B4-BE49-F238E27FC236}">
                        <a16:creationId xmlns:a16="http://schemas.microsoft.com/office/drawing/2014/main" id="{4B2261D0-F735-9240-AEC2-138235AA304C}"/>
                      </a:ext>
                    </a:extLst>
                  </p:cNvPr>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a:spcBef>
                        <a:spcPts val="0"/>
                      </a:spcBef>
                      <a:spcAft>
                        <a:spcPts val="0"/>
                      </a:spcAft>
                    </a:pPr>
                    <a:endParaRPr lang="zh-CN" altLang="en-US">
                      <a:solidFill>
                        <a:prstClr val="black"/>
                      </a:solidFill>
                      <a:latin typeface="Calibri"/>
                      <a:ea typeface="宋体"/>
                    </a:endParaRPr>
                  </a:p>
                </p:txBody>
              </p:sp>
            </p:grpSp>
          </p:grpSp>
        </p:grpSp>
        <p:sp>
          <p:nvSpPr>
            <p:cNvPr id="29" name="TextBox 677">
              <a:extLst>
                <a:ext uri="{FF2B5EF4-FFF2-40B4-BE49-F238E27FC236}">
                  <a16:creationId xmlns:a16="http://schemas.microsoft.com/office/drawing/2014/main" id="{916B9266-8866-894B-B0E9-519B27ACAEEF}"/>
                </a:ext>
              </a:extLst>
            </p:cNvPr>
            <p:cNvSpPr txBox="1">
              <a:spLocks noChangeArrowheads="1"/>
            </p:cNvSpPr>
            <p:nvPr/>
          </p:nvSpPr>
          <p:spPr bwMode="auto">
            <a:xfrm>
              <a:off x="3468341" y="3503821"/>
              <a:ext cx="66357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eaLnBrk="1" fontAlgn="auto" hangingPunct="1">
                <a:spcBef>
                  <a:spcPts val="0"/>
                </a:spcBef>
                <a:spcAft>
                  <a:spcPts val="0"/>
                </a:spcAft>
              </a:pPr>
              <a:r>
                <a:rPr lang="zh-CN" altLang="en-US" dirty="0">
                  <a:latin typeface="微软雅黑" pitchFamily="34" charset="-122"/>
                  <a:ea typeface="微软雅黑" pitchFamily="34" charset="-122"/>
                </a:rPr>
                <a:t>位置数据</a:t>
              </a:r>
            </a:p>
          </p:txBody>
        </p:sp>
        <p:sp>
          <p:nvSpPr>
            <p:cNvPr id="30" name="TextBox 56">
              <a:extLst>
                <a:ext uri="{FF2B5EF4-FFF2-40B4-BE49-F238E27FC236}">
                  <a16:creationId xmlns:a16="http://schemas.microsoft.com/office/drawing/2014/main" id="{8FCBCA0E-89D7-4248-AFC1-CD71448471CA}"/>
                </a:ext>
              </a:extLst>
            </p:cNvPr>
            <p:cNvSpPr txBox="1"/>
            <p:nvPr/>
          </p:nvSpPr>
          <p:spPr>
            <a:xfrm>
              <a:off x="551607" y="2857576"/>
              <a:ext cx="1296144" cy="2899255"/>
            </a:xfrm>
            <a:prstGeom prst="rect">
              <a:avLst/>
            </a:prstGeom>
            <a:noFill/>
            <a:ln w="38100">
              <a:solidFill>
                <a:schemeClr val="tx1">
                  <a:lumMod val="65000"/>
                  <a:lumOff val="35000"/>
                </a:schemeClr>
              </a:solidFill>
              <a:prstDash val="sysDash"/>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zh-CN" altLang="en-US" sz="1600" kern="0" dirty="0">
                  <a:latin typeface="微软雅黑" panose="020B0503020204020204" pitchFamily="34" charset="-122"/>
                  <a:ea typeface="微软雅黑" panose="020B0503020204020204" pitchFamily="34" charset="-122"/>
                  <a:cs typeface="Arial" pitchFamily="34" charset="0"/>
                </a:rPr>
                <a:t>位置数据蕴含了用户的健康状况，个性习惯，宗教信仰，政治倾向等一些列敏感信息。</a:t>
              </a:r>
              <a:endParaRPr lang="en-US" altLang="zh-CN" sz="1600" kern="0" dirty="0">
                <a:latin typeface="微软雅黑" panose="020B0503020204020204" pitchFamily="34" charset="-122"/>
                <a:ea typeface="微软雅黑" panose="020B0503020204020204" pitchFamily="34" charset="-122"/>
              </a:endParaRPr>
            </a:p>
            <a:p>
              <a:pPr fontAlgn="auto">
                <a:spcBef>
                  <a:spcPts val="0"/>
                </a:spcBef>
                <a:spcAft>
                  <a:spcPts val="0"/>
                </a:spcAft>
                <a:defRPr/>
              </a:pPr>
              <a:endParaRPr lang="zh-CN" altLang="en-US" sz="1600" dirty="0">
                <a:latin typeface="微软雅黑" pitchFamily="34" charset="-122"/>
                <a:ea typeface="微软雅黑" pitchFamily="34" charset="-122"/>
              </a:endParaRPr>
            </a:p>
          </p:txBody>
        </p:sp>
        <p:sp>
          <p:nvSpPr>
            <p:cNvPr id="31" name="TextBox 57">
              <a:extLst>
                <a:ext uri="{FF2B5EF4-FFF2-40B4-BE49-F238E27FC236}">
                  <a16:creationId xmlns:a16="http://schemas.microsoft.com/office/drawing/2014/main" id="{36C7D859-8655-8E4E-A70B-DD38B65E941E}"/>
                </a:ext>
              </a:extLst>
            </p:cNvPr>
            <p:cNvSpPr txBox="1"/>
            <p:nvPr/>
          </p:nvSpPr>
          <p:spPr>
            <a:xfrm>
              <a:off x="2349514" y="5641659"/>
              <a:ext cx="4195851" cy="787523"/>
            </a:xfrm>
            <a:prstGeom prst="rect">
              <a:avLst/>
            </a:prstGeom>
            <a:noFill/>
            <a:ln w="38100">
              <a:solidFill>
                <a:schemeClr val="tx1">
                  <a:lumMod val="50000"/>
                  <a:lumOff val="50000"/>
                </a:schemeClr>
              </a:solidFill>
              <a:prstDash val="sysDash"/>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defRPr/>
              </a:pPr>
              <a:r>
                <a:rPr lang="zh-CN" altLang="en-US" kern="0" dirty="0">
                  <a:solidFill>
                    <a:schemeClr val="tx1"/>
                  </a:solidFill>
                  <a:cs typeface="Arial" pitchFamily="34" charset="0"/>
                </a:rPr>
                <a:t>攻击者可根据位置数据推测出用户的家庭住址，工作单位等敏感位置信息。</a:t>
              </a:r>
              <a:endParaRPr kumimoji="0" lang="zh-CN" altLang="en-US" sz="1600" b="0" i="0" u="none" strike="noStrike" kern="0" cap="none" spc="0" normalizeH="0" baseline="0" noProof="0" dirty="0">
                <a:ln>
                  <a:noFill/>
                </a:ln>
                <a:solidFill>
                  <a:schemeClr val="tx1"/>
                </a:solidFill>
                <a:effectLst/>
                <a:uLnTx/>
                <a:uFillTx/>
              </a:endParaRPr>
            </a:p>
          </p:txBody>
        </p:sp>
        <p:sp>
          <p:nvSpPr>
            <p:cNvPr id="32" name="TextBox 58">
              <a:extLst>
                <a:ext uri="{FF2B5EF4-FFF2-40B4-BE49-F238E27FC236}">
                  <a16:creationId xmlns:a16="http://schemas.microsoft.com/office/drawing/2014/main" id="{5A729453-1A42-E34C-9BE5-D61E969ABE73}"/>
                </a:ext>
              </a:extLst>
            </p:cNvPr>
            <p:cNvSpPr txBox="1"/>
            <p:nvPr/>
          </p:nvSpPr>
          <p:spPr>
            <a:xfrm>
              <a:off x="3674564" y="2098099"/>
              <a:ext cx="2455638" cy="381258"/>
            </a:xfrm>
            <a:prstGeom prst="rect">
              <a:avLst/>
            </a:prstGeom>
            <a:noFill/>
            <a:ln w="38100">
              <a:solidFill>
                <a:schemeClr val="tx1">
                  <a:lumMod val="65000"/>
                  <a:lumOff val="35000"/>
                </a:schemeClr>
              </a:solidFill>
              <a:prstDash val="sysDash"/>
            </a:ln>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lnSpc>
                  <a:spcPct val="130000"/>
                </a:lnSpc>
                <a:defRPr/>
              </a:pPr>
              <a:r>
                <a:rPr lang="zh-CN" altLang="en-US" kern="0" dirty="0">
                  <a:solidFill>
                    <a:schemeClr val="tx1"/>
                  </a:solidFill>
                  <a:cs typeface="Arial" pitchFamily="34" charset="0"/>
                </a:rPr>
                <a:t>位置数据本身是种隐私。</a:t>
              </a:r>
              <a:endParaRPr lang="en-US" altLang="zh-CN" kern="0" dirty="0">
                <a:solidFill>
                  <a:schemeClr val="tx1"/>
                </a:solidFill>
              </a:endParaRPr>
            </a:p>
          </p:txBody>
        </p:sp>
      </p:grpSp>
      <p:sp>
        <p:nvSpPr>
          <p:cNvPr id="8" name="矩形 7">
            <a:extLst>
              <a:ext uri="{FF2B5EF4-FFF2-40B4-BE49-F238E27FC236}">
                <a16:creationId xmlns:a16="http://schemas.microsoft.com/office/drawing/2014/main" id="{E3064C22-17B6-2947-A12B-513E26537480}"/>
              </a:ext>
            </a:extLst>
          </p:cNvPr>
          <p:cNvSpPr>
            <a:spLocks noChangeArrowheads="1"/>
          </p:cNvSpPr>
          <p:nvPr/>
        </p:nvSpPr>
        <p:spPr bwMode="auto">
          <a:xfrm>
            <a:off x="302845" y="1042963"/>
            <a:ext cx="11545301" cy="720080"/>
          </a:xfrm>
          <a:prstGeom prst="rect">
            <a:avLst/>
          </a:prstGeom>
          <a:gradFill rotWithShape="1">
            <a:gsLst>
              <a:gs pos="0">
                <a:srgbClr val="F7FAFD"/>
              </a:gs>
              <a:gs pos="74001">
                <a:srgbClr val="B5D2EC"/>
              </a:gs>
              <a:gs pos="83000">
                <a:srgbClr val="B5D2EC"/>
              </a:gs>
              <a:gs pos="100000">
                <a:srgbClr val="CEE1F2"/>
              </a:gs>
            </a:gsLst>
            <a:lin ang="5400000" scaled="1"/>
          </a:gradFill>
          <a:ln>
            <a:noFill/>
          </a:ln>
          <a:effectLst>
            <a:outerShdw blurRad="63500" dist="19050" dir="5400000" algn="ctr" rotWithShape="0">
              <a:srgbClr val="000000">
                <a:alpha val="62999"/>
              </a:srgbClr>
            </a:outerShdw>
          </a:effectLst>
        </p:spPr>
        <p:txBody>
          <a:bodyPr anchor="ct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defRPr/>
            </a:pPr>
            <a:r>
              <a:rPr kumimoji="0" lang="zh-CN" altLang="en-US" b="1" dirty="0">
                <a:solidFill>
                  <a:srgbClr val="C00000"/>
                </a:solidFill>
                <a:latin typeface="微软雅黑" panose="020B0503020204020204" pitchFamily="34" charset="-122"/>
                <a:ea typeface="微软雅黑" panose="020B0503020204020204" pitchFamily="34" charset="-122"/>
              </a:rPr>
              <a:t>基于位置的服务在给人们的生活带来巨大便利的同时，也带来隐私泄漏的风险</a:t>
            </a:r>
          </a:p>
        </p:txBody>
      </p:sp>
      <p:sp>
        <p:nvSpPr>
          <p:cNvPr id="9" name="圆角矩形 8">
            <a:extLst>
              <a:ext uri="{FF2B5EF4-FFF2-40B4-BE49-F238E27FC236}">
                <a16:creationId xmlns:a16="http://schemas.microsoft.com/office/drawing/2014/main" id="{7BED1869-BBD2-5541-865D-679857882EA9}"/>
              </a:ext>
            </a:extLst>
          </p:cNvPr>
          <p:cNvSpPr/>
          <p:nvPr/>
        </p:nvSpPr>
        <p:spPr bwMode="auto">
          <a:xfrm>
            <a:off x="6916073" y="1904590"/>
            <a:ext cx="4973081" cy="4331083"/>
          </a:xfrm>
          <a:prstGeom prst="roundRect">
            <a:avLst>
              <a:gd name="adj" fmla="val 7635"/>
            </a:avLst>
          </a:prstGeom>
          <a:ln/>
        </p:spPr>
        <p:style>
          <a:lnRef idx="2">
            <a:schemeClr val="dk1"/>
          </a:lnRef>
          <a:fillRef idx="1">
            <a:schemeClr val="lt1"/>
          </a:fillRef>
          <a:effectRef idx="0">
            <a:schemeClr val="dk1"/>
          </a:effectRef>
          <a:fontRef idx="minor">
            <a:schemeClr val="dk1"/>
          </a:fontRef>
        </p:style>
        <p:txBody>
          <a:bodyPr lIns="91418" tIns="45709" rIns="91418" bIns="45709" anchor="ctr">
            <a:sp3d/>
          </a:bodyPr>
          <a:lstStyle>
            <a:defPPr>
              <a:defRPr lang="zh-CN"/>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nSpc>
                <a:spcPct val="110000"/>
              </a:lnSpc>
              <a:spcBef>
                <a:spcPct val="0"/>
              </a:spcBef>
              <a:buFont typeface="Wingdings" panose="05000000000000000000" pitchFamily="2" charset="2"/>
              <a:buChar char="n"/>
            </a:pPr>
            <a:r>
              <a:rPr lang="zh-CN" altLang="en-US" sz="1600" b="1" dirty="0">
                <a:solidFill>
                  <a:schemeClr val="tx1"/>
                </a:solidFill>
                <a:latin typeface="微软雅黑" panose="020B0503020204020204" pitchFamily="34" charset="-122"/>
                <a:ea typeface="微软雅黑" panose="020B0503020204020204" pitchFamily="34" charset="-122"/>
              </a:rPr>
              <a:t>经典案例分析： 王珞丹家庭住址泄漏事件</a:t>
            </a: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nSpc>
                <a:spcPct val="110000"/>
              </a:lnSpc>
              <a:spcBef>
                <a:spcPct val="0"/>
              </a:spcBef>
              <a:buFont typeface="Wingdings" panose="05000000000000000000" pitchFamily="2" charset="2"/>
              <a:buChar char="n"/>
            </a:pPr>
            <a:endParaRPr lang="en-US" altLang="zh-CN" sz="1600" b="1" dirty="0">
              <a:solidFill>
                <a:schemeClr val="tx1"/>
              </a:solidFill>
              <a:latin typeface="微软雅黑" panose="020B0503020204020204" pitchFamily="34" charset="-122"/>
              <a:ea typeface="微软雅黑" panose="020B0503020204020204" pitchFamily="34" charset="-122"/>
            </a:endParaRPr>
          </a:p>
          <a:p>
            <a:pPr algn="just">
              <a:lnSpc>
                <a:spcPct val="110000"/>
              </a:lnSpc>
              <a:spcBef>
                <a:spcPct val="0"/>
              </a:spcBef>
              <a:buFont typeface="Wingdings" panose="05000000000000000000" pitchFamily="2" charset="2"/>
              <a:buChar char="n"/>
            </a:pPr>
            <a:r>
              <a:rPr lang="zh-CN" altLang="en-US" sz="1600" b="1" dirty="0">
                <a:solidFill>
                  <a:schemeClr val="tx1"/>
                </a:solidFill>
                <a:latin typeface="微软雅黑" panose="020B0503020204020204" pitchFamily="34" charset="-122"/>
                <a:ea typeface="微软雅黑" panose="020B0503020204020204" pitchFamily="34" charset="-122"/>
              </a:rPr>
              <a:t>用户隐私能否得到妥善保护已成为制约</a:t>
            </a:r>
            <a:r>
              <a:rPr lang="en-US" altLang="zh-CN" sz="1600" b="1" dirty="0">
                <a:solidFill>
                  <a:schemeClr val="tx1"/>
                </a:solidFill>
                <a:latin typeface="微软雅黑" panose="020B0503020204020204" pitchFamily="34" charset="-122"/>
                <a:ea typeface="微软雅黑" panose="020B0503020204020204" pitchFamily="34" charset="-122"/>
              </a:rPr>
              <a:t>LBS</a:t>
            </a:r>
            <a:r>
              <a:rPr lang="zh-CN" altLang="en-US" sz="1600" b="1" dirty="0">
                <a:solidFill>
                  <a:schemeClr val="tx1"/>
                </a:solidFill>
                <a:latin typeface="微软雅黑" panose="020B0503020204020204" pitchFamily="34" charset="-122"/>
                <a:ea typeface="微软雅黑" panose="020B0503020204020204" pitchFamily="34" charset="-122"/>
              </a:rPr>
              <a:t>进一步发展的瓶颈问题。</a:t>
            </a:r>
            <a:endParaRPr lang="en-US" altLang="zh-CN" sz="1600" b="1" dirty="0">
              <a:solidFill>
                <a:schemeClr val="tx1"/>
              </a:solidFill>
              <a:latin typeface="微软雅黑" panose="020B0503020204020204" pitchFamily="34" charset="-122"/>
              <a:ea typeface="微软雅黑" panose="020B0503020204020204" pitchFamily="34" charset="-122"/>
            </a:endParaRPr>
          </a:p>
        </p:txBody>
      </p:sp>
      <p:pic>
        <p:nvPicPr>
          <p:cNvPr id="10" name="图片 9">
            <a:extLst>
              <a:ext uri="{FF2B5EF4-FFF2-40B4-BE49-F238E27FC236}">
                <a16:creationId xmlns:a16="http://schemas.microsoft.com/office/drawing/2014/main" id="{6C443E51-78D4-4C41-B589-97E636FE2506}"/>
              </a:ext>
            </a:extLst>
          </p:cNvPr>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7144888" y="2399957"/>
            <a:ext cx="881528" cy="1328936"/>
          </a:xfrm>
          <a:prstGeom prst="rect">
            <a:avLst/>
          </a:prstGeom>
        </p:spPr>
      </p:pic>
      <p:pic>
        <p:nvPicPr>
          <p:cNvPr id="11" name="图片 10">
            <a:extLst>
              <a:ext uri="{FF2B5EF4-FFF2-40B4-BE49-F238E27FC236}">
                <a16:creationId xmlns:a16="http://schemas.microsoft.com/office/drawing/2014/main" id="{93B6471A-4C11-5D43-8A91-E5159B10F8F1}"/>
              </a:ext>
            </a:extLst>
          </p:cNvPr>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flipH="1">
            <a:off x="8535270" y="2459385"/>
            <a:ext cx="1258621" cy="943966"/>
          </a:xfrm>
          <a:prstGeom prst="rect">
            <a:avLst/>
          </a:prstGeom>
        </p:spPr>
      </p:pic>
      <p:pic>
        <p:nvPicPr>
          <p:cNvPr id="12" name="图片 11">
            <a:extLst>
              <a:ext uri="{FF2B5EF4-FFF2-40B4-BE49-F238E27FC236}">
                <a16:creationId xmlns:a16="http://schemas.microsoft.com/office/drawing/2014/main" id="{AD01DBEC-C1E8-6347-93EC-C2375DA554FA}"/>
              </a:ext>
            </a:extLst>
          </p:cNvPr>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10311717" y="2474038"/>
            <a:ext cx="1148373" cy="929313"/>
          </a:xfrm>
          <a:prstGeom prst="rect">
            <a:avLst/>
          </a:prstGeom>
        </p:spPr>
      </p:pic>
      <p:pic>
        <p:nvPicPr>
          <p:cNvPr id="13" name="图片 12">
            <a:extLst>
              <a:ext uri="{FF2B5EF4-FFF2-40B4-BE49-F238E27FC236}">
                <a16:creationId xmlns:a16="http://schemas.microsoft.com/office/drawing/2014/main" id="{74B9DDAE-6693-164A-B0AB-DD53D119F741}"/>
              </a:ext>
            </a:extLst>
          </p:cNvPr>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0060706" y="4140512"/>
            <a:ext cx="1498267" cy="908738"/>
          </a:xfrm>
          <a:prstGeom prst="rect">
            <a:avLst/>
          </a:prstGeom>
        </p:spPr>
      </p:pic>
      <p:pic>
        <p:nvPicPr>
          <p:cNvPr id="14" name="图片 13">
            <a:extLst>
              <a:ext uri="{FF2B5EF4-FFF2-40B4-BE49-F238E27FC236}">
                <a16:creationId xmlns:a16="http://schemas.microsoft.com/office/drawing/2014/main" id="{F175BE0D-D0AA-C246-B1D9-432F4B25FDDE}"/>
              </a:ext>
            </a:extLst>
          </p:cNvPr>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266486" y="4084228"/>
            <a:ext cx="1308541" cy="979150"/>
          </a:xfrm>
          <a:prstGeom prst="rect">
            <a:avLst/>
          </a:prstGeom>
        </p:spPr>
      </p:pic>
      <p:sp>
        <p:nvSpPr>
          <p:cNvPr id="15" name="AutoShape 4">
            <a:extLst>
              <a:ext uri="{FF2B5EF4-FFF2-40B4-BE49-F238E27FC236}">
                <a16:creationId xmlns:a16="http://schemas.microsoft.com/office/drawing/2014/main" id="{3A956F8E-C679-6449-999C-5253AD8DB840}"/>
              </a:ext>
            </a:extLst>
          </p:cNvPr>
          <p:cNvSpPr>
            <a:spLocks noChangeArrowheads="1"/>
          </p:cNvSpPr>
          <p:nvPr/>
        </p:nvSpPr>
        <p:spPr bwMode="auto">
          <a:xfrm>
            <a:off x="9880903" y="2831758"/>
            <a:ext cx="359605" cy="152132"/>
          </a:xfrm>
          <a:prstGeom prst="rightArrow">
            <a:avLst>
              <a:gd name="adj1" fmla="val 50000"/>
              <a:gd name="adj2" fmla="val 64226"/>
            </a:avLst>
          </a:prstGeom>
          <a:ln/>
        </p:spPr>
        <p:style>
          <a:lnRef idx="2">
            <a:schemeClr val="accent5">
              <a:shade val="50000"/>
            </a:schemeClr>
          </a:lnRef>
          <a:fillRef idx="1">
            <a:schemeClr val="accent5"/>
          </a:fillRef>
          <a:effectRef idx="0">
            <a:schemeClr val="accent5"/>
          </a:effectRef>
          <a:fontRef idx="minor">
            <a:schemeClr val="lt1"/>
          </a:fontRef>
        </p:style>
        <p:txBody>
          <a:bodyPr wrap="none"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00000"/>
              </a:lnSpc>
              <a:spcBef>
                <a:spcPct val="0"/>
              </a:spcBef>
              <a:buFontTx/>
              <a:buNone/>
            </a:pPr>
            <a:endParaRPr kumimoji="0" lang="zh-CN" altLang="en-US" sz="1800">
              <a:latin typeface="Arial" panose="020B0604020202020204" pitchFamily="34" charset="0"/>
            </a:endParaRPr>
          </a:p>
        </p:txBody>
      </p:sp>
      <p:sp>
        <p:nvSpPr>
          <p:cNvPr id="16" name="AutoShape 4">
            <a:extLst>
              <a:ext uri="{FF2B5EF4-FFF2-40B4-BE49-F238E27FC236}">
                <a16:creationId xmlns:a16="http://schemas.microsoft.com/office/drawing/2014/main" id="{44DACD12-E7DC-7E4F-9554-B2D41FE1A047}"/>
              </a:ext>
            </a:extLst>
          </p:cNvPr>
          <p:cNvSpPr>
            <a:spLocks noChangeArrowheads="1"/>
          </p:cNvSpPr>
          <p:nvPr/>
        </p:nvSpPr>
        <p:spPr bwMode="auto">
          <a:xfrm rot="5400000">
            <a:off x="10706100" y="3880741"/>
            <a:ext cx="359605" cy="152132"/>
          </a:xfrm>
          <a:prstGeom prst="rightArrow">
            <a:avLst>
              <a:gd name="adj1" fmla="val 50000"/>
              <a:gd name="adj2" fmla="val 64226"/>
            </a:avLst>
          </a:prstGeom>
          <a:ln/>
        </p:spPr>
        <p:style>
          <a:lnRef idx="2">
            <a:schemeClr val="accent5">
              <a:shade val="50000"/>
            </a:schemeClr>
          </a:lnRef>
          <a:fillRef idx="1">
            <a:schemeClr val="accent5"/>
          </a:fillRef>
          <a:effectRef idx="0">
            <a:schemeClr val="accent5"/>
          </a:effectRef>
          <a:fontRef idx="minor">
            <a:schemeClr val="lt1"/>
          </a:fontRef>
        </p:style>
        <p:txBody>
          <a:bodyPr wrap="none"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00000"/>
              </a:lnSpc>
              <a:spcBef>
                <a:spcPct val="0"/>
              </a:spcBef>
              <a:buFontTx/>
              <a:buNone/>
            </a:pPr>
            <a:endParaRPr kumimoji="0" lang="zh-CN" altLang="en-US" sz="1800">
              <a:latin typeface="Arial" panose="020B0604020202020204" pitchFamily="34" charset="0"/>
            </a:endParaRPr>
          </a:p>
        </p:txBody>
      </p:sp>
      <p:sp>
        <p:nvSpPr>
          <p:cNvPr id="17" name="AutoShape 4">
            <a:extLst>
              <a:ext uri="{FF2B5EF4-FFF2-40B4-BE49-F238E27FC236}">
                <a16:creationId xmlns:a16="http://schemas.microsoft.com/office/drawing/2014/main" id="{21DEF4A1-465B-F84F-ACD6-5E64CA86C325}"/>
              </a:ext>
            </a:extLst>
          </p:cNvPr>
          <p:cNvSpPr>
            <a:spLocks noChangeArrowheads="1"/>
          </p:cNvSpPr>
          <p:nvPr/>
        </p:nvSpPr>
        <p:spPr bwMode="auto">
          <a:xfrm rot="10800000">
            <a:off x="9614088" y="4538397"/>
            <a:ext cx="359605" cy="152132"/>
          </a:xfrm>
          <a:prstGeom prst="rightArrow">
            <a:avLst>
              <a:gd name="adj1" fmla="val 50000"/>
              <a:gd name="adj2" fmla="val 64226"/>
            </a:avLst>
          </a:prstGeom>
          <a:ln/>
        </p:spPr>
        <p:style>
          <a:lnRef idx="2">
            <a:schemeClr val="accent5">
              <a:shade val="50000"/>
            </a:schemeClr>
          </a:lnRef>
          <a:fillRef idx="1">
            <a:schemeClr val="accent5"/>
          </a:fillRef>
          <a:effectRef idx="0">
            <a:schemeClr val="accent5"/>
          </a:effectRef>
          <a:fontRef idx="minor">
            <a:schemeClr val="lt1"/>
          </a:fontRef>
        </p:style>
        <p:txBody>
          <a:bodyPr wrap="none"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nSpc>
                <a:spcPct val="100000"/>
              </a:lnSpc>
              <a:spcBef>
                <a:spcPct val="0"/>
              </a:spcBef>
              <a:buFontTx/>
              <a:buNone/>
            </a:pPr>
            <a:endParaRPr kumimoji="0" lang="zh-CN" altLang="en-US" sz="1800">
              <a:latin typeface="Arial" panose="020B0604020202020204" pitchFamily="34" charset="0"/>
            </a:endParaRPr>
          </a:p>
        </p:txBody>
      </p:sp>
      <p:sp>
        <p:nvSpPr>
          <p:cNvPr id="18" name="TextBox 105">
            <a:extLst>
              <a:ext uri="{FF2B5EF4-FFF2-40B4-BE49-F238E27FC236}">
                <a16:creationId xmlns:a16="http://schemas.microsoft.com/office/drawing/2014/main" id="{295AE5DE-30B2-DC4B-A9A3-59D8CD5076A0}"/>
              </a:ext>
            </a:extLst>
          </p:cNvPr>
          <p:cNvSpPr txBox="1"/>
          <p:nvPr/>
        </p:nvSpPr>
        <p:spPr>
          <a:xfrm>
            <a:off x="3312196" y="4316057"/>
            <a:ext cx="3135462" cy="584775"/>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600" dirty="0">
                <a:latin typeface="微软雅黑" pitchFamily="34" charset="-122"/>
                <a:ea typeface="微软雅黑" pitchFamily="34" charset="-122"/>
              </a:rPr>
              <a:t>在使用</a:t>
            </a:r>
            <a:r>
              <a:rPr lang="en-US" altLang="zh-CN" sz="1600" dirty="0">
                <a:latin typeface="微软雅黑" pitchFamily="34" charset="-122"/>
                <a:ea typeface="微软雅黑" pitchFamily="34" charset="-122"/>
              </a:rPr>
              <a:t>LBS</a:t>
            </a:r>
            <a:r>
              <a:rPr lang="zh-CN" altLang="en-US" sz="1600" dirty="0">
                <a:latin typeface="微软雅黑" pitchFamily="34" charset="-122"/>
                <a:ea typeface="微软雅黑" pitchFamily="34" charset="-122"/>
              </a:rPr>
              <a:t>服务时，用户需将其位置信息提交给</a:t>
            </a:r>
            <a:r>
              <a:rPr lang="en-US" altLang="zh-CN" sz="1600" dirty="0">
                <a:latin typeface="微软雅黑" pitchFamily="34" charset="-122"/>
                <a:ea typeface="微软雅黑" pitchFamily="34" charset="-122"/>
              </a:rPr>
              <a:t>LBS</a:t>
            </a:r>
            <a:r>
              <a:rPr lang="zh-CN" altLang="en-US" sz="1600" dirty="0">
                <a:latin typeface="微软雅黑" pitchFamily="34" charset="-122"/>
                <a:ea typeface="微软雅黑" pitchFamily="34" charset="-122"/>
              </a:rPr>
              <a:t>服务提供商</a:t>
            </a:r>
          </a:p>
        </p:txBody>
      </p:sp>
      <p:sp>
        <p:nvSpPr>
          <p:cNvPr id="19" name="TextBox 106">
            <a:extLst>
              <a:ext uri="{FF2B5EF4-FFF2-40B4-BE49-F238E27FC236}">
                <a16:creationId xmlns:a16="http://schemas.microsoft.com/office/drawing/2014/main" id="{BB6B3DA1-2EB0-D64F-A6E9-1573776DB2D6}"/>
              </a:ext>
            </a:extLst>
          </p:cNvPr>
          <p:cNvSpPr txBox="1"/>
          <p:nvPr/>
        </p:nvSpPr>
        <p:spPr>
          <a:xfrm>
            <a:off x="8646900" y="3525803"/>
            <a:ext cx="1107929"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微软雅黑" pitchFamily="34" charset="-122"/>
                <a:ea typeface="微软雅黑" pitchFamily="34" charset="-122"/>
              </a:rPr>
              <a:t>微博信息</a:t>
            </a:r>
          </a:p>
        </p:txBody>
      </p:sp>
      <p:sp>
        <p:nvSpPr>
          <p:cNvPr id="20" name="TextBox 107">
            <a:extLst>
              <a:ext uri="{FF2B5EF4-FFF2-40B4-BE49-F238E27FC236}">
                <a16:creationId xmlns:a16="http://schemas.microsoft.com/office/drawing/2014/main" id="{4B658098-B3B3-C747-B4F2-C2C0804C8E55}"/>
              </a:ext>
            </a:extLst>
          </p:cNvPr>
          <p:cNvSpPr txBox="1"/>
          <p:nvPr/>
        </p:nvSpPr>
        <p:spPr>
          <a:xfrm>
            <a:off x="10462919" y="3473287"/>
            <a:ext cx="1275426"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微软雅黑" pitchFamily="34" charset="-122"/>
                <a:ea typeface="微软雅黑" pitchFamily="34" charset="-122"/>
              </a:rPr>
              <a:t>数据分析</a:t>
            </a:r>
          </a:p>
        </p:txBody>
      </p:sp>
      <p:sp>
        <p:nvSpPr>
          <p:cNvPr id="21" name="TextBox 108">
            <a:extLst>
              <a:ext uri="{FF2B5EF4-FFF2-40B4-BE49-F238E27FC236}">
                <a16:creationId xmlns:a16="http://schemas.microsoft.com/office/drawing/2014/main" id="{36D9BD8F-6FBC-A747-B5E6-D7C4FBB7B065}"/>
              </a:ext>
            </a:extLst>
          </p:cNvPr>
          <p:cNvSpPr txBox="1"/>
          <p:nvPr/>
        </p:nvSpPr>
        <p:spPr>
          <a:xfrm>
            <a:off x="10332534" y="5148377"/>
            <a:ext cx="1318464"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微软雅黑" pitchFamily="34" charset="-122"/>
                <a:ea typeface="微软雅黑" pitchFamily="34" charset="-122"/>
              </a:rPr>
              <a:t>位置匹配</a:t>
            </a:r>
          </a:p>
        </p:txBody>
      </p:sp>
      <p:sp>
        <p:nvSpPr>
          <p:cNvPr id="22" name="TextBox 109">
            <a:extLst>
              <a:ext uri="{FF2B5EF4-FFF2-40B4-BE49-F238E27FC236}">
                <a16:creationId xmlns:a16="http://schemas.microsoft.com/office/drawing/2014/main" id="{D5BEAD60-895D-3745-A47D-92613B8EE921}"/>
              </a:ext>
            </a:extLst>
          </p:cNvPr>
          <p:cNvSpPr txBox="1"/>
          <p:nvPr/>
        </p:nvSpPr>
        <p:spPr>
          <a:xfrm>
            <a:off x="8505348" y="5175526"/>
            <a:ext cx="1318464" cy="307777"/>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zh-CN" altLang="en-US" sz="1400" dirty="0">
                <a:latin typeface="微软雅黑" pitchFamily="34" charset="-122"/>
                <a:ea typeface="微软雅黑" pitchFamily="34" charset="-122"/>
              </a:rPr>
              <a:t>实地验证</a:t>
            </a:r>
          </a:p>
        </p:txBody>
      </p:sp>
      <p:sp>
        <p:nvSpPr>
          <p:cNvPr id="62" name="标题 1">
            <a:extLst>
              <a:ext uri="{FF2B5EF4-FFF2-40B4-BE49-F238E27FC236}">
                <a16:creationId xmlns:a16="http://schemas.microsoft.com/office/drawing/2014/main" id="{45F613A8-010D-F845-BADD-141DBCAF43D3}"/>
              </a:ext>
            </a:extLst>
          </p:cNvPr>
          <p:cNvSpPr>
            <a:spLocks noGrp="1" noChangeArrowheads="1"/>
          </p:cNvSpPr>
          <p:nvPr>
            <p:ph type="title"/>
          </p:nvPr>
        </p:nvSpPr>
        <p:spPr>
          <a:xfrm>
            <a:off x="360218" y="145474"/>
            <a:ext cx="10515600" cy="69177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位置隐私保护的研究背景</a:t>
            </a:r>
          </a:p>
        </p:txBody>
      </p:sp>
    </p:spTree>
    <p:extLst>
      <p:ext uri="{BB962C8B-B14F-4D97-AF65-F5344CB8AC3E}">
        <p14:creationId xmlns:p14="http://schemas.microsoft.com/office/powerpoint/2010/main" val="28275946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a:extLst>
              <a:ext uri="{FF2B5EF4-FFF2-40B4-BE49-F238E27FC236}">
                <a16:creationId xmlns:a16="http://schemas.microsoft.com/office/drawing/2014/main" id="{81CB712E-98D5-2147-8415-432208F3AE59}"/>
              </a:ext>
            </a:extLst>
          </p:cNvPr>
          <p:cNvSpPr/>
          <p:nvPr/>
        </p:nvSpPr>
        <p:spPr>
          <a:xfrm>
            <a:off x="361950" y="952797"/>
            <a:ext cx="11468100" cy="5577681"/>
          </a:xfrm>
          <a:prstGeom prst="rect">
            <a:avLst/>
          </a:prstGeom>
        </p:spPr>
        <p:txBody>
          <a:bodyPr wrap="square">
            <a:spAutoFit/>
          </a:bodyPr>
          <a:lstStyle/>
          <a:p>
            <a:pPr algn="just">
              <a:lnSpc>
                <a:spcPct val="150000"/>
              </a:lnSpc>
            </a:pPr>
            <a:r>
              <a:rPr lang="zh-CN" altLang="en-US" sz="2000" dirty="0">
                <a:latin typeface="Times New Roman" panose="02020603050405020304" pitchFamily="18" charset="0"/>
                <a:cs typeface="Times New Roman" panose="02020603050405020304" pitchFamily="18" charset="0"/>
              </a:rPr>
              <a:t>通过收集用户发送的服务请求中的敏感信息，如位置或者兴趣点 </a:t>
            </a:r>
            <a:r>
              <a:rPr lang="en-US" altLang="zh-CN" sz="2000" dirty="0">
                <a:latin typeface="Times New Roman" panose="02020603050405020304" pitchFamily="18" charset="0"/>
                <a:cs typeface="Times New Roman" panose="02020603050405020304" pitchFamily="18" charset="0"/>
              </a:rPr>
              <a:t>(POI, point of interest)</a:t>
            </a:r>
            <a:r>
              <a:rPr lang="zh-CN" altLang="en-US" sz="2000" dirty="0">
                <a:latin typeface="Times New Roman" panose="02020603050405020304" pitchFamily="18" charset="0"/>
                <a:cs typeface="Times New Roman" panose="02020603050405020304" pitchFamily="18" charset="0"/>
              </a:rPr>
              <a:t>等，服务提供商能够获取并推断出用户的更多隐私信息</a:t>
            </a:r>
            <a:r>
              <a:rPr lang="en-US" altLang="zh-CN" sz="2000" dirty="0">
                <a:latin typeface="Times New Roman" panose="02020603050405020304" pitchFamily="18" charset="0"/>
                <a:cs typeface="Times New Roman" panose="02020603050405020304" pitchFamily="18" charset="0"/>
              </a:rPr>
              <a:t>:</a:t>
            </a:r>
          </a:p>
          <a:p>
            <a:pPr marL="342900" indent="-342900">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通过获取用户持续更新的位置信息，可分析其出行规律，预测未来所处位置</a:t>
            </a:r>
            <a:r>
              <a:rPr lang="en-US" altLang="zh-CN" sz="2000" dirty="0">
                <a:latin typeface="Times New Roman" panose="02020603050405020304" pitchFamily="18" charset="0"/>
                <a:cs typeface="Times New Roman" panose="02020603050405020304" pitchFamily="18" charset="0"/>
              </a:rPr>
              <a:t>;</a:t>
            </a:r>
          </a:p>
          <a:p>
            <a:pPr marL="342900" indent="-342900" algn="just">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利用某些时间段内用户位置信息的统计 数据，可推断出用户家庭地址和单位</a:t>
            </a:r>
            <a:endParaRPr lang="en-US" altLang="zh-CN" sz="2000" dirty="0">
              <a:latin typeface="Times New Roman" panose="02020603050405020304" pitchFamily="18" charset="0"/>
              <a:cs typeface="Times New Roman" panose="02020603050405020304" pitchFamily="18" charset="0"/>
            </a:endParaRPr>
          </a:p>
          <a:p>
            <a:pPr marL="342900" indent="-342900" algn="just">
              <a:lnSpc>
                <a:spcPct val="150000"/>
              </a:lnSpc>
              <a:buFont typeface="Arial" panose="020B0604020202020204" pitchFamily="34" charset="0"/>
              <a:buChar char="•"/>
            </a:pPr>
            <a:r>
              <a:rPr lang="zh-CN" altLang="en-US" sz="2000" dirty="0">
                <a:latin typeface="Times New Roman" panose="02020603050405020304" pitchFamily="18" charset="0"/>
                <a:cs typeface="Times New Roman" panose="02020603050405020304" pitchFamily="18" charset="0"/>
              </a:rPr>
              <a:t>结合地图等背景知识，可推断出用户的健康状况、生活习惯及宗教信仰等 </a:t>
            </a:r>
            <a:endParaRPr lang="en-US" altLang="zh-CN" sz="2000" dirty="0">
              <a:latin typeface="Times New Roman" panose="02020603050405020304" pitchFamily="18" charset="0"/>
              <a:cs typeface="Times New Roman" panose="02020603050405020304" pitchFamily="18" charset="0"/>
            </a:endParaRPr>
          </a:p>
          <a:p>
            <a:pPr algn="just">
              <a:lnSpc>
                <a:spcPct val="150000"/>
              </a:lnSpc>
            </a:pPr>
            <a:r>
              <a:rPr lang="en-US" altLang="zh-CN" sz="2000" dirty="0">
                <a:latin typeface="Times New Roman" panose="02020603050405020304" pitchFamily="18" charset="0"/>
                <a:cs typeface="Times New Roman" panose="02020603050405020304" pitchFamily="18" charset="0"/>
              </a:rPr>
              <a:t>LBS </a:t>
            </a:r>
            <a:r>
              <a:rPr lang="zh-CN" altLang="en-US" sz="2000" dirty="0">
                <a:latin typeface="Times New Roman" panose="02020603050405020304" pitchFamily="18" charset="0"/>
                <a:cs typeface="Times New Roman" panose="02020603050405020304" pitchFamily="18" charset="0"/>
              </a:rPr>
              <a:t>隐私泄露问题大致分为 </a:t>
            </a:r>
            <a:r>
              <a:rPr lang="en-US" altLang="zh-CN" sz="2000" dirty="0">
                <a:latin typeface="Times New Roman" panose="02020603050405020304" pitchFamily="18" charset="0"/>
                <a:cs typeface="Times New Roman" panose="02020603050405020304" pitchFamily="18" charset="0"/>
              </a:rPr>
              <a:t>2 </a:t>
            </a:r>
            <a:r>
              <a:rPr lang="zh-CN" altLang="en-US" sz="2000" dirty="0">
                <a:latin typeface="Times New Roman" panose="02020603050405020304" pitchFamily="18" charset="0"/>
                <a:cs typeface="Times New Roman" panose="02020603050405020304" pitchFamily="18" charset="0"/>
              </a:rPr>
              <a:t>类</a:t>
            </a:r>
            <a:r>
              <a:rPr lang="en-US" altLang="zh-CN" sz="2000" dirty="0">
                <a:latin typeface="Times New Roman" panose="02020603050405020304" pitchFamily="18" charset="0"/>
                <a:cs typeface="Times New Roman" panose="02020603050405020304" pitchFamily="18" charset="0"/>
              </a:rPr>
              <a:t>:</a:t>
            </a:r>
          </a:p>
          <a:p>
            <a:pPr marL="285750" indent="-285750" algn="just">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cs typeface="Times New Roman" panose="02020603050405020304" pitchFamily="18" charset="0"/>
              </a:rPr>
              <a:t>位置隐私</a:t>
            </a:r>
            <a:r>
              <a:rPr lang="en-US" altLang="zh-CN" sz="2000" b="1" dirty="0">
                <a:solidFill>
                  <a:srgbClr val="C00000"/>
                </a:solidFill>
                <a:latin typeface="Times New Roman" panose="02020603050405020304" pitchFamily="18" charset="0"/>
                <a:cs typeface="Times New Roman" panose="02020603050405020304" pitchFamily="18" charset="0"/>
              </a:rPr>
              <a:t>(location privacy)</a:t>
            </a:r>
            <a:r>
              <a:rPr lang="zh-CN" altLang="en-US" sz="2000" b="1" dirty="0">
                <a:solidFill>
                  <a:srgbClr val="C00000"/>
                </a:solidFill>
                <a:latin typeface="Times New Roman" panose="02020603050405020304" pitchFamily="18" charset="0"/>
                <a:cs typeface="Times New Roman" panose="02020603050405020304" pitchFamily="18" charset="0"/>
              </a:rPr>
              <a:t>泄露</a:t>
            </a:r>
            <a:endParaRPr lang="en-US" altLang="zh-CN" sz="2000" b="1" dirty="0">
              <a:solidFill>
                <a:srgbClr val="C00000"/>
              </a:solidFill>
              <a:latin typeface="Times New Roman" panose="02020603050405020304" pitchFamily="18" charset="0"/>
              <a:cs typeface="Times New Roman" panose="02020603050405020304" pitchFamily="18" charset="0"/>
            </a:endParaRPr>
          </a:p>
          <a:p>
            <a:pPr marL="742950" lvl="1" indent="-285750" algn="just">
              <a:lnSpc>
                <a:spcPct val="150000"/>
              </a:lnSpc>
              <a:buFont typeface="Wingdings" pitchFamily="2" charset="2"/>
              <a:buChar char="ü"/>
            </a:pPr>
            <a:r>
              <a:rPr lang="zh-CN" altLang="en-US" sz="2000" dirty="0">
                <a:latin typeface="Times New Roman" panose="02020603050405020304" pitchFamily="18" charset="0"/>
                <a:cs typeface="Times New Roman" panose="02020603050405020304" pitchFamily="18" charset="0"/>
              </a:rPr>
              <a:t>位置隐私指与用户位置信息相关的敏感信息，包括实时位置，可以帮助攻击者准确定位用户</a:t>
            </a:r>
            <a:r>
              <a:rPr lang="en-US" altLang="zh-CN" sz="2000" dirty="0">
                <a:latin typeface="Times New Roman" panose="02020603050405020304" pitchFamily="18" charset="0"/>
                <a:cs typeface="Times New Roman" panose="02020603050405020304" pitchFamily="18" charset="0"/>
              </a:rPr>
              <a:t>;</a:t>
            </a:r>
          </a:p>
          <a:p>
            <a:pPr marL="742950" lvl="1" indent="-285750" algn="just">
              <a:lnSpc>
                <a:spcPct val="150000"/>
              </a:lnSpc>
              <a:buFont typeface="Wingdings" pitchFamily="2" charset="2"/>
              <a:buChar char="ü"/>
            </a:pPr>
            <a:r>
              <a:rPr lang="zh-CN" altLang="en-US" sz="2000" dirty="0">
                <a:latin typeface="Times New Roman" panose="02020603050405020304" pitchFamily="18" charset="0"/>
                <a:cs typeface="Times New Roman" panose="02020603050405020304" pitchFamily="18" charset="0"/>
              </a:rPr>
              <a:t>用户访问过的位置，统计这些位置可以帮助攻击者了解该用户的基本信息</a:t>
            </a:r>
            <a:r>
              <a:rPr lang="en-US" altLang="zh-CN" sz="2000" dirty="0">
                <a:latin typeface="Times New Roman" panose="02020603050405020304" pitchFamily="18" charset="0"/>
                <a:cs typeface="Times New Roman" panose="02020603050405020304" pitchFamily="18" charset="0"/>
              </a:rPr>
              <a:t>(</a:t>
            </a:r>
            <a:r>
              <a:rPr lang="zh-CN" altLang="en-US" sz="2000" dirty="0">
                <a:latin typeface="Times New Roman" panose="02020603050405020304" pitchFamily="18" charset="0"/>
                <a:cs typeface="Times New Roman" panose="02020603050405020304" pitchFamily="18" charset="0"/>
              </a:rPr>
              <a:t>家庭地址工作单位</a:t>
            </a:r>
            <a:r>
              <a:rPr lang="en-US" altLang="zh-CN" sz="2000" dirty="0">
                <a:latin typeface="Times New Roman" panose="02020603050405020304" pitchFamily="18" charset="0"/>
                <a:cs typeface="Times New Roman" panose="02020603050405020304" pitchFamily="18" charset="0"/>
              </a:rPr>
              <a:t>);</a:t>
            </a:r>
          </a:p>
          <a:p>
            <a:pPr marL="742950" lvl="1" indent="-285750" algn="just">
              <a:lnSpc>
                <a:spcPct val="150000"/>
              </a:lnSpc>
              <a:buFont typeface="Wingdings" pitchFamily="2" charset="2"/>
              <a:buChar char="ü"/>
            </a:pPr>
            <a:r>
              <a:rPr lang="zh-CN" altLang="en-US" sz="2000" dirty="0">
                <a:latin typeface="Times New Roman" panose="02020603050405020304" pitchFamily="18" charset="0"/>
                <a:cs typeface="Times New Roman" panose="02020603050405020304" pitchFamily="18" charset="0"/>
              </a:rPr>
              <a:t>由位置信息推断出的其他敏感信息。</a:t>
            </a:r>
            <a:endParaRPr lang="en-US" altLang="zh-CN" sz="2000" dirty="0">
              <a:latin typeface="Times New Roman" panose="02020603050405020304" pitchFamily="18" charset="0"/>
              <a:cs typeface="Times New Roman" panose="02020603050405020304" pitchFamily="18" charset="0"/>
            </a:endParaRPr>
          </a:p>
          <a:p>
            <a:pPr marL="285750" indent="-285750" algn="just">
              <a:lnSpc>
                <a:spcPct val="150000"/>
              </a:lnSpc>
              <a:buFont typeface="Arial" panose="020B0604020202020204" pitchFamily="34" charset="0"/>
              <a:buChar char="•"/>
            </a:pPr>
            <a:r>
              <a:rPr lang="zh-CN" altLang="en-US" sz="2000" b="1" dirty="0">
                <a:solidFill>
                  <a:srgbClr val="C00000"/>
                </a:solidFill>
                <a:latin typeface="Times New Roman" panose="02020603050405020304" pitchFamily="18" charset="0"/>
                <a:cs typeface="Times New Roman" panose="02020603050405020304" pitchFamily="18" charset="0"/>
              </a:rPr>
              <a:t>查询隐私</a:t>
            </a:r>
            <a:r>
              <a:rPr lang="en-US" altLang="zh-CN" sz="2000" b="1" dirty="0">
                <a:solidFill>
                  <a:srgbClr val="C00000"/>
                </a:solidFill>
                <a:latin typeface="Times New Roman" panose="02020603050405020304" pitchFamily="18" charset="0"/>
                <a:cs typeface="Times New Roman" panose="02020603050405020304" pitchFamily="18" charset="0"/>
              </a:rPr>
              <a:t>(query privacy)</a:t>
            </a:r>
            <a:r>
              <a:rPr lang="zh-CN" altLang="en-US" sz="2000" b="1" dirty="0">
                <a:solidFill>
                  <a:srgbClr val="C00000"/>
                </a:solidFill>
                <a:latin typeface="Times New Roman" panose="02020603050405020304" pitchFamily="18" charset="0"/>
                <a:cs typeface="Times New Roman" panose="02020603050405020304" pitchFamily="18" charset="0"/>
              </a:rPr>
              <a:t>泄露</a:t>
            </a:r>
          </a:p>
          <a:p>
            <a:pPr marL="800100" lvl="1" indent="-342900" algn="just">
              <a:lnSpc>
                <a:spcPct val="150000"/>
              </a:lnSpc>
              <a:buFont typeface="Wingdings" pitchFamily="2" charset="2"/>
              <a:buChar char="ü"/>
            </a:pPr>
            <a:r>
              <a:rPr lang="zh-CN" altLang="en-US" sz="2000" dirty="0">
                <a:latin typeface="Times New Roman" panose="02020603050405020304" pitchFamily="18" charset="0"/>
                <a:cs typeface="Times New Roman" panose="02020603050405020304" pitchFamily="18" charset="0"/>
              </a:rPr>
              <a:t>查询隐私指与查询内容相关的敏感信息，查询内容包括用户爱好和需求等信息。</a:t>
            </a:r>
          </a:p>
        </p:txBody>
      </p:sp>
      <p:sp>
        <p:nvSpPr>
          <p:cNvPr id="6" name="标题 1">
            <a:extLst>
              <a:ext uri="{FF2B5EF4-FFF2-40B4-BE49-F238E27FC236}">
                <a16:creationId xmlns:a16="http://schemas.microsoft.com/office/drawing/2014/main" id="{004327FD-C81E-E14B-93D0-C5CBE17373D7}"/>
              </a:ext>
            </a:extLst>
          </p:cNvPr>
          <p:cNvSpPr>
            <a:spLocks noGrp="1" noChangeArrowheads="1"/>
          </p:cNvSpPr>
          <p:nvPr>
            <p:ph type="title"/>
          </p:nvPr>
        </p:nvSpPr>
        <p:spPr>
          <a:xfrm>
            <a:off x="360218" y="145474"/>
            <a:ext cx="10515600" cy="69177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位置隐私泄露的威胁</a:t>
            </a:r>
          </a:p>
        </p:txBody>
      </p:sp>
    </p:spTree>
    <p:extLst>
      <p:ext uri="{BB962C8B-B14F-4D97-AF65-F5344CB8AC3E}">
        <p14:creationId xmlns:p14="http://schemas.microsoft.com/office/powerpoint/2010/main" val="28420238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标题 1">
            <a:extLst>
              <a:ext uri="{FF2B5EF4-FFF2-40B4-BE49-F238E27FC236}">
                <a16:creationId xmlns:a16="http://schemas.microsoft.com/office/drawing/2014/main" id="{58A0F4C0-DC4D-A242-9728-B900BF7B4F38}"/>
              </a:ext>
            </a:extLst>
          </p:cNvPr>
          <p:cNvSpPr>
            <a:spLocks noGrp="1" noChangeArrowheads="1"/>
          </p:cNvSpPr>
          <p:nvPr>
            <p:ph type="title"/>
          </p:nvPr>
        </p:nvSpPr>
        <p:spPr>
          <a:xfrm>
            <a:off x="360218" y="145474"/>
            <a:ext cx="10515600" cy="69177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位置隐私保护的目标</a:t>
            </a:r>
          </a:p>
        </p:txBody>
      </p:sp>
      <p:sp>
        <p:nvSpPr>
          <p:cNvPr id="4" name="矩形 3">
            <a:extLst>
              <a:ext uri="{FF2B5EF4-FFF2-40B4-BE49-F238E27FC236}">
                <a16:creationId xmlns:a16="http://schemas.microsoft.com/office/drawing/2014/main" id="{DA7E91CC-0AC8-684A-84D2-B0917A607E58}"/>
              </a:ext>
            </a:extLst>
          </p:cNvPr>
          <p:cNvSpPr/>
          <p:nvPr/>
        </p:nvSpPr>
        <p:spPr>
          <a:xfrm>
            <a:off x="2419350" y="1474789"/>
            <a:ext cx="7353300" cy="523875"/>
          </a:xfrm>
          <a:prstGeom prst="rect">
            <a:avLst/>
          </a:prstGeom>
          <a:solidFill>
            <a:schemeClr val="accent6">
              <a:lumMod val="20000"/>
              <a:lumOff val="80000"/>
            </a:schemeClr>
          </a:solidFill>
        </p:spPr>
        <p:txBody>
          <a:bodyPr>
            <a:spAutoFit/>
          </a:bodyPr>
          <a:lstStyle/>
          <a:p>
            <a:pPr>
              <a:defRPr/>
            </a:pPr>
            <a:r>
              <a:rPr lang="en-US" altLang="zh-CN" sz="2800" b="1" dirty="0">
                <a:latin typeface="+mn-ea"/>
              </a:rPr>
              <a:t>〈</a:t>
            </a:r>
            <a:r>
              <a:rPr lang="zh-CN" altLang="en-US" sz="2800" b="1" dirty="0">
                <a:solidFill>
                  <a:srgbClr val="C00000"/>
                </a:solidFill>
                <a:latin typeface="+mn-ea"/>
              </a:rPr>
              <a:t>用户</a:t>
            </a:r>
            <a:r>
              <a:rPr lang="en-US" altLang="zh-CN" sz="2800" b="1" dirty="0">
                <a:solidFill>
                  <a:srgbClr val="C00000"/>
                </a:solidFill>
                <a:latin typeface="+mn-ea"/>
              </a:rPr>
              <a:t>ID</a:t>
            </a:r>
            <a:r>
              <a:rPr lang="zh-CN" altLang="en-US" sz="2800" b="1" dirty="0">
                <a:latin typeface="+mn-ea"/>
              </a:rPr>
              <a:t>，</a:t>
            </a:r>
            <a:r>
              <a:rPr lang="zh-CN" altLang="en-US" sz="2800" b="1" dirty="0">
                <a:solidFill>
                  <a:schemeClr val="accent6"/>
                </a:solidFill>
                <a:latin typeface="+mn-ea"/>
              </a:rPr>
              <a:t>位置信息</a:t>
            </a:r>
            <a:r>
              <a:rPr lang="zh-CN" altLang="en-US" sz="2800" b="1" dirty="0">
                <a:latin typeface="+mn-ea"/>
              </a:rPr>
              <a:t>，</a:t>
            </a:r>
            <a:r>
              <a:rPr lang="zh-CN" altLang="en-US" sz="2800" b="1" dirty="0">
                <a:solidFill>
                  <a:srgbClr val="00B050"/>
                </a:solidFill>
                <a:latin typeface="+mn-ea"/>
              </a:rPr>
              <a:t>时间信息</a:t>
            </a:r>
            <a:r>
              <a:rPr lang="zh-CN" altLang="en-US" sz="2800" b="1" dirty="0">
                <a:latin typeface="+mn-ea"/>
              </a:rPr>
              <a:t>，</a:t>
            </a:r>
            <a:r>
              <a:rPr lang="zh-CN" altLang="en-US" sz="2800" b="1" dirty="0">
                <a:solidFill>
                  <a:srgbClr val="7030A0"/>
                </a:solidFill>
                <a:latin typeface="+mn-ea"/>
              </a:rPr>
              <a:t>服务内容</a:t>
            </a:r>
            <a:r>
              <a:rPr lang="en-US" altLang="zh-CN" sz="2800" b="1" dirty="0">
                <a:latin typeface="+mn-ea"/>
              </a:rPr>
              <a:t>〉 </a:t>
            </a:r>
          </a:p>
        </p:txBody>
      </p:sp>
      <p:sp>
        <p:nvSpPr>
          <p:cNvPr id="5" name="内容占位符 2">
            <a:extLst>
              <a:ext uri="{FF2B5EF4-FFF2-40B4-BE49-F238E27FC236}">
                <a16:creationId xmlns:a16="http://schemas.microsoft.com/office/drawing/2014/main" id="{9B8008EA-C609-B945-A68A-88D364966B52}"/>
              </a:ext>
            </a:extLst>
          </p:cNvPr>
          <p:cNvSpPr>
            <a:spLocks noGrp="1"/>
          </p:cNvSpPr>
          <p:nvPr>
            <p:ph idx="1"/>
          </p:nvPr>
        </p:nvSpPr>
        <p:spPr>
          <a:xfrm>
            <a:off x="997527" y="2161309"/>
            <a:ext cx="10141528" cy="4301835"/>
          </a:xfrm>
        </p:spPr>
        <p:txBody>
          <a:bodyPr/>
          <a:lstStyle/>
          <a:p>
            <a:pPr algn="just">
              <a:lnSpc>
                <a:spcPct val="150000"/>
              </a:lnSpc>
              <a:defRPr/>
            </a:pPr>
            <a:r>
              <a:rPr lang="zh-CN" altLang="en-US" sz="2400" dirty="0">
                <a:solidFill>
                  <a:srgbClr val="C00000"/>
                </a:solidFill>
              </a:rPr>
              <a:t>用户 </a:t>
            </a:r>
            <a:r>
              <a:rPr lang="en-US" altLang="zh-CN" sz="2400" dirty="0">
                <a:solidFill>
                  <a:srgbClr val="C00000"/>
                </a:solidFill>
              </a:rPr>
              <a:t>ID </a:t>
            </a:r>
            <a:r>
              <a:rPr lang="zh-CN" altLang="en-US" sz="2400" dirty="0"/>
              <a:t>是指用户姓名、身份证号或其他能够唯一确定用户的属性组。 </a:t>
            </a:r>
            <a:endParaRPr lang="en-US" altLang="zh-CN" sz="2400" dirty="0"/>
          </a:p>
          <a:p>
            <a:pPr algn="just">
              <a:lnSpc>
                <a:spcPct val="150000"/>
              </a:lnSpc>
              <a:defRPr/>
            </a:pPr>
            <a:r>
              <a:rPr lang="zh-CN" altLang="en-US" sz="2400" dirty="0">
                <a:solidFill>
                  <a:schemeClr val="accent6"/>
                </a:solidFill>
              </a:rPr>
              <a:t>位置信息</a:t>
            </a:r>
            <a:r>
              <a:rPr lang="zh-CN" altLang="en-US" sz="2400" dirty="0"/>
              <a:t>指用户所处的位置坐标，通常不同应用对位置信息有不同精确度需求。 </a:t>
            </a:r>
          </a:p>
          <a:p>
            <a:pPr algn="just">
              <a:lnSpc>
                <a:spcPct val="150000"/>
              </a:lnSpc>
              <a:defRPr/>
            </a:pPr>
            <a:r>
              <a:rPr lang="zh-CN" altLang="en-US" sz="2400" dirty="0">
                <a:solidFill>
                  <a:srgbClr val="00B050"/>
                </a:solidFill>
              </a:rPr>
              <a:t>时间信息</a:t>
            </a:r>
            <a:r>
              <a:rPr lang="zh-CN" altLang="en-US" sz="2400" dirty="0"/>
              <a:t>是指用户处于某个位置时所对应的时刻或时间范围</a:t>
            </a:r>
            <a:endParaRPr lang="en-US" altLang="zh-CN" sz="2400" dirty="0"/>
          </a:p>
          <a:p>
            <a:pPr algn="just">
              <a:lnSpc>
                <a:spcPct val="150000"/>
              </a:lnSpc>
              <a:defRPr/>
            </a:pPr>
            <a:r>
              <a:rPr lang="zh-CN" altLang="en-US" sz="2400" dirty="0">
                <a:solidFill>
                  <a:srgbClr val="7030A0"/>
                </a:solidFill>
              </a:rPr>
              <a:t>服务内容</a:t>
            </a:r>
            <a:r>
              <a:rPr lang="zh-CN" altLang="en-US" sz="2400" dirty="0"/>
              <a:t>指用户查询的服务内容，包括查询附近餐厅、酒店、购物中心、医院和银行等。 </a:t>
            </a:r>
          </a:p>
        </p:txBody>
      </p:sp>
    </p:spTree>
    <p:extLst>
      <p:ext uri="{BB962C8B-B14F-4D97-AF65-F5344CB8AC3E}">
        <p14:creationId xmlns:p14="http://schemas.microsoft.com/office/powerpoint/2010/main" val="224644354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标题 1">
            <a:extLst>
              <a:ext uri="{FF2B5EF4-FFF2-40B4-BE49-F238E27FC236}">
                <a16:creationId xmlns:a16="http://schemas.microsoft.com/office/drawing/2014/main" id="{9A9A8ACF-81C4-AC48-BA83-0C1FBE8C89F1}"/>
              </a:ext>
            </a:extLst>
          </p:cNvPr>
          <p:cNvSpPr>
            <a:spLocks noGrp="1" noChangeArrowheads="1"/>
          </p:cNvSpPr>
          <p:nvPr>
            <p:ph type="title"/>
          </p:nvPr>
        </p:nvSpPr>
        <p:spPr>
          <a:xfrm>
            <a:off x="422564" y="30453"/>
            <a:ext cx="10515600" cy="771092"/>
          </a:xfrm>
        </p:spPr>
        <p:txBody>
          <a:bodyPr>
            <a:normAutofit/>
          </a:bodyPr>
          <a:lstStyle/>
          <a:p>
            <a:r>
              <a:rPr lang="zh-CN" altLang="en-US" sz="3200" b="1" kern="0" dirty="0">
                <a:solidFill>
                  <a:srgbClr val="003399"/>
                </a:solidFill>
                <a:latin typeface="黑体" panose="02010609060101010101" pitchFamily="49" charset="-122"/>
                <a:ea typeface="黑体" panose="02010609060101010101" pitchFamily="49" charset="-122"/>
              </a:rPr>
              <a:t>威胁模型</a:t>
            </a:r>
          </a:p>
        </p:txBody>
      </p:sp>
      <p:pic>
        <p:nvPicPr>
          <p:cNvPr id="27650" name="image9.png" descr="devil icon">
            <a:extLst>
              <a:ext uri="{FF2B5EF4-FFF2-40B4-BE49-F238E27FC236}">
                <a16:creationId xmlns:a16="http://schemas.microsoft.com/office/drawing/2014/main" id="{2D99FB79-C2EF-0C4E-8610-0EC1AD0B9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90814" y="4292601"/>
            <a:ext cx="668337" cy="703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7651" name="图片 5">
            <a:extLst>
              <a:ext uri="{FF2B5EF4-FFF2-40B4-BE49-F238E27FC236}">
                <a16:creationId xmlns:a16="http://schemas.microsoft.com/office/drawing/2014/main" id="{A5E4D769-3B23-DF43-B28D-8D6880CB2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5775" y="942975"/>
            <a:ext cx="596900" cy="596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2" name="图片 10">
            <a:extLst>
              <a:ext uri="{FF2B5EF4-FFF2-40B4-BE49-F238E27FC236}">
                <a16:creationId xmlns:a16="http://schemas.microsoft.com/office/drawing/2014/main" id="{3C97333B-9350-9242-9419-70320633BE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59150" y="1539876"/>
            <a:ext cx="5545138" cy="5040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image9.png" descr="devil icon">
            <a:extLst>
              <a:ext uri="{FF2B5EF4-FFF2-40B4-BE49-F238E27FC236}">
                <a16:creationId xmlns:a16="http://schemas.microsoft.com/office/drawing/2014/main" id="{900E3262-E2CB-4341-A2C9-DF11DD2F70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04289" y="2722563"/>
            <a:ext cx="668337"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27654" name="image9.png" descr="devil icon">
            <a:extLst>
              <a:ext uri="{FF2B5EF4-FFF2-40B4-BE49-F238E27FC236}">
                <a16:creationId xmlns:a16="http://schemas.microsoft.com/office/drawing/2014/main" id="{AC105A67-548F-8E45-A72B-696CD22FBA3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97889" y="5084763"/>
            <a:ext cx="668337" cy="70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400000"/>
                <a:headEnd/>
                <a:tailEnd/>
              </a14:hiddenLine>
            </a:ext>
          </a:extLst>
        </p:spPr>
      </p:pic>
      <p:pic>
        <p:nvPicPr>
          <p:cNvPr id="8" name="图片 5">
            <a:extLst>
              <a:ext uri="{FF2B5EF4-FFF2-40B4-BE49-F238E27FC236}">
                <a16:creationId xmlns:a16="http://schemas.microsoft.com/office/drawing/2014/main" id="{635378F5-8C83-4A44-8DCE-D459BEFD80A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32076" y="4279901"/>
            <a:ext cx="727075" cy="728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5">
            <a:extLst>
              <a:ext uri="{FF2B5EF4-FFF2-40B4-BE49-F238E27FC236}">
                <a16:creationId xmlns:a16="http://schemas.microsoft.com/office/drawing/2014/main" id="{A0DF128F-268D-D149-884C-6A332840F4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39151" y="5019676"/>
            <a:ext cx="727075" cy="727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2806899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mph" presetSubtype="0" fill="hold" nodeType="clickEffect">
                                  <p:stCondLst>
                                    <p:cond delay="0"/>
                                  </p:stCondLst>
                                  <p:childTnLst>
                                    <p:animScale>
                                      <p:cBhvr>
                                        <p:cTn id="6" dur="2000" fill="hold"/>
                                        <p:tgtEl>
                                          <p:spTgt spid="13"/>
                                        </p:tgtEl>
                                      </p:cBhvr>
                                      <p:by x="150000" y="150000"/>
                                    </p:animScale>
                                  </p:childTnLst>
                                </p:cTn>
                              </p:par>
                              <p:par>
                                <p:cTn id="7" presetID="14" presetClass="entr" presetSubtype="10"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Effect transition="in" filter="randombar(horizontal)">
                                      <p:cBhvr>
                                        <p:cTn id="9" dur="500"/>
                                        <p:tgtEl>
                                          <p:spTgt spid="8"/>
                                        </p:tgtEl>
                                      </p:cBhvr>
                                    </p:animEffect>
                                  </p:childTnLst>
                                </p:cTn>
                              </p:par>
                              <p:par>
                                <p:cTn id="10" presetID="14" presetClass="entr" presetSubtype="10"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randombar(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1">
            <a:extLst>
              <a:ext uri="{FF2B5EF4-FFF2-40B4-BE49-F238E27FC236}">
                <a16:creationId xmlns:a16="http://schemas.microsoft.com/office/drawing/2014/main" id="{DFBF3A0F-9E91-2C41-B9C8-9E62A3E6EFD4}"/>
              </a:ext>
            </a:extLst>
          </p:cNvPr>
          <p:cNvSpPr>
            <a:spLocks noGrp="1" noChangeArrowheads="1"/>
          </p:cNvSpPr>
          <p:nvPr>
            <p:ph type="title"/>
          </p:nvPr>
        </p:nvSpPr>
        <p:spPr>
          <a:xfrm>
            <a:off x="318655" y="73978"/>
            <a:ext cx="10515600" cy="724535"/>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隐私保护系统架构</a:t>
            </a:r>
          </a:p>
        </p:txBody>
      </p:sp>
      <p:pic>
        <p:nvPicPr>
          <p:cNvPr id="28674" name="图片 3">
            <a:extLst>
              <a:ext uri="{FF2B5EF4-FFF2-40B4-BE49-F238E27FC236}">
                <a16:creationId xmlns:a16="http://schemas.microsoft.com/office/drawing/2014/main" id="{1FE9CBDC-ACF8-964B-817E-640008A1B0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5963" y="1196976"/>
            <a:ext cx="4229100" cy="2557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5" name="图片 5">
            <a:extLst>
              <a:ext uri="{FF2B5EF4-FFF2-40B4-BE49-F238E27FC236}">
                <a16:creationId xmlns:a16="http://schemas.microsoft.com/office/drawing/2014/main" id="{052CF3ED-64CE-AA4E-94A2-98C19B3973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1200" y="3956050"/>
            <a:ext cx="3754438"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7" name="直线连接符 6">
            <a:extLst>
              <a:ext uri="{FF2B5EF4-FFF2-40B4-BE49-F238E27FC236}">
                <a16:creationId xmlns:a16="http://schemas.microsoft.com/office/drawing/2014/main" id="{16274798-57F5-A64D-A24B-4C9B7C33E745}"/>
              </a:ext>
            </a:extLst>
          </p:cNvPr>
          <p:cNvCxnSpPr>
            <a:cxnSpLocks/>
          </p:cNvCxnSpPr>
          <p:nvPr/>
        </p:nvCxnSpPr>
        <p:spPr bwMode="auto">
          <a:xfrm>
            <a:off x="1757363" y="3860800"/>
            <a:ext cx="8731250" cy="0"/>
          </a:xfrm>
          <a:prstGeom prst="line">
            <a:avLst/>
          </a:prstGeom>
          <a:solidFill>
            <a:schemeClr val="accent1"/>
          </a:solidFill>
          <a:ln w="9525" cap="flat" cmpd="sng" algn="ctr">
            <a:solidFill>
              <a:schemeClr val="tx1"/>
            </a:solidFill>
            <a:prstDash val="lgDash"/>
            <a:round/>
            <a:headEnd type="none" w="med" len="med"/>
            <a:tailEnd type="none" w="med" len="med"/>
          </a:ln>
          <a:effectLst>
            <a:outerShdw dist="17961" dir="2700000" algn="ctr" rotWithShape="0">
              <a:schemeClr val="tx1">
                <a:gamma/>
                <a:shade val="60000"/>
                <a:invGamma/>
              </a:schemeClr>
            </a:outerShdw>
          </a:effectLst>
        </p:spPr>
      </p:cxnSp>
      <p:sp>
        <p:nvSpPr>
          <p:cNvPr id="9" name="矩形 8">
            <a:extLst>
              <a:ext uri="{FF2B5EF4-FFF2-40B4-BE49-F238E27FC236}">
                <a16:creationId xmlns:a16="http://schemas.microsoft.com/office/drawing/2014/main" id="{3B6E0BBA-3A44-D643-99D2-129747FC5289}"/>
              </a:ext>
            </a:extLst>
          </p:cNvPr>
          <p:cNvSpPr/>
          <p:nvPr/>
        </p:nvSpPr>
        <p:spPr>
          <a:xfrm>
            <a:off x="6311900" y="1392238"/>
            <a:ext cx="5003800" cy="1938992"/>
          </a:xfrm>
          <a:prstGeom prst="rect">
            <a:avLst/>
          </a:prstGeom>
        </p:spPr>
        <p:txBody>
          <a:bodyPr wrap="square">
            <a:spAutoFit/>
          </a:bodyPr>
          <a:lstStyle/>
          <a:p>
            <a:pPr algn="just">
              <a:spcAft>
                <a:spcPts val="1200"/>
              </a:spcAft>
              <a:defRPr/>
            </a:pPr>
            <a:r>
              <a:rPr lang="zh-CN" altLang="en-US" sz="2000" b="1" dirty="0">
                <a:solidFill>
                  <a:srgbClr val="C00000"/>
                </a:solidFill>
                <a:latin typeface="+mn-ea"/>
              </a:rPr>
              <a:t>依赖可信第三方</a:t>
            </a:r>
            <a:r>
              <a:rPr lang="en-US" altLang="zh-CN" sz="2000" b="1" dirty="0">
                <a:solidFill>
                  <a:srgbClr val="C00000"/>
                </a:solidFill>
                <a:latin typeface="+mn-ea"/>
              </a:rPr>
              <a:t>(TTP)</a:t>
            </a:r>
            <a:r>
              <a:rPr lang="zh-CN" altLang="en-US" sz="2000" b="1" dirty="0">
                <a:solidFill>
                  <a:srgbClr val="C00000"/>
                </a:solidFill>
                <a:latin typeface="+mn-ea"/>
              </a:rPr>
              <a:t>的系统构架</a:t>
            </a:r>
            <a:endParaRPr lang="en-US" altLang="zh-CN" sz="2000" b="1" dirty="0">
              <a:solidFill>
                <a:srgbClr val="C00000"/>
              </a:solidFill>
              <a:latin typeface="+mn-ea"/>
            </a:endParaRPr>
          </a:p>
          <a:p>
            <a:pPr marL="342900" indent="-342900" algn="just">
              <a:spcAft>
                <a:spcPts val="1200"/>
              </a:spcAft>
              <a:buFont typeface="Arial" panose="020B0604020202020204" pitchFamily="34" charset="0"/>
              <a:buChar char="•"/>
              <a:defRPr/>
            </a:pPr>
            <a:r>
              <a:rPr lang="zh-CN" altLang="en-US" sz="2000" dirty="0">
                <a:solidFill>
                  <a:srgbClr val="0070C0"/>
                </a:solidFill>
                <a:latin typeface="+mn-ea"/>
              </a:rPr>
              <a:t>优点：</a:t>
            </a:r>
            <a:r>
              <a:rPr lang="en-US" altLang="zh-CN" sz="2000" dirty="0">
                <a:latin typeface="+mn-ea"/>
              </a:rPr>
              <a:t>TTP</a:t>
            </a:r>
            <a:r>
              <a:rPr lang="zh-CN" altLang="en-US" sz="2000" dirty="0">
                <a:latin typeface="+mn-ea"/>
              </a:rPr>
              <a:t>能够获取海量用户的位置信息，并且辅助用户过滤服务数据</a:t>
            </a:r>
            <a:endParaRPr lang="en-US" altLang="zh-CN" sz="2000" dirty="0">
              <a:solidFill>
                <a:srgbClr val="0070C0"/>
              </a:solidFill>
              <a:latin typeface="+mn-ea"/>
            </a:endParaRPr>
          </a:p>
          <a:p>
            <a:pPr marL="342900" indent="-342900" algn="just">
              <a:spcAft>
                <a:spcPts val="1200"/>
              </a:spcAft>
              <a:buFont typeface="Arial" panose="020B0604020202020204" pitchFamily="34" charset="0"/>
              <a:buChar char="•"/>
              <a:defRPr/>
            </a:pPr>
            <a:r>
              <a:rPr lang="zh-CN" altLang="en-US" sz="2000" dirty="0">
                <a:solidFill>
                  <a:srgbClr val="0070C0"/>
                </a:solidFill>
                <a:latin typeface="+mn-ea"/>
              </a:rPr>
              <a:t>缺点：</a:t>
            </a:r>
            <a:r>
              <a:rPr lang="en-US" altLang="zh-CN" sz="2000" dirty="0">
                <a:latin typeface="+mn-ea"/>
              </a:rPr>
              <a:t>TTP</a:t>
            </a:r>
            <a:r>
              <a:rPr lang="zh-CN" altLang="en-US" sz="2000" dirty="0">
                <a:latin typeface="+mn-ea"/>
              </a:rPr>
              <a:t>可能成为攻击者的目标，在实际中它的可信性难以保障 </a:t>
            </a:r>
          </a:p>
        </p:txBody>
      </p:sp>
      <p:sp>
        <p:nvSpPr>
          <p:cNvPr id="11" name="矩形 10">
            <a:extLst>
              <a:ext uri="{FF2B5EF4-FFF2-40B4-BE49-F238E27FC236}">
                <a16:creationId xmlns:a16="http://schemas.microsoft.com/office/drawing/2014/main" id="{14687BBB-D0D0-FF47-93C7-C67FD7FF9FAA}"/>
              </a:ext>
            </a:extLst>
          </p:cNvPr>
          <p:cNvSpPr/>
          <p:nvPr/>
        </p:nvSpPr>
        <p:spPr>
          <a:xfrm>
            <a:off x="6311899" y="4259264"/>
            <a:ext cx="5003799" cy="1938992"/>
          </a:xfrm>
          <a:prstGeom prst="rect">
            <a:avLst/>
          </a:prstGeom>
        </p:spPr>
        <p:txBody>
          <a:bodyPr wrap="square">
            <a:spAutoFit/>
          </a:bodyPr>
          <a:lstStyle/>
          <a:p>
            <a:pPr algn="just">
              <a:spcAft>
                <a:spcPts val="1200"/>
              </a:spcAft>
              <a:defRPr/>
            </a:pPr>
            <a:r>
              <a:rPr lang="zh-CN" altLang="en-US" sz="2000" b="1" dirty="0">
                <a:solidFill>
                  <a:srgbClr val="C00000"/>
                </a:solidFill>
                <a:latin typeface="+mn-ea"/>
              </a:rPr>
              <a:t>不依赖可信第三方的系统构架</a:t>
            </a:r>
            <a:endParaRPr lang="en-US" altLang="zh-CN" sz="2000" b="1" dirty="0">
              <a:solidFill>
                <a:srgbClr val="C00000"/>
              </a:solidFill>
              <a:latin typeface="+mn-ea"/>
            </a:endParaRPr>
          </a:p>
          <a:p>
            <a:pPr marL="342900" indent="-342900" algn="just">
              <a:spcAft>
                <a:spcPts val="1200"/>
              </a:spcAft>
              <a:buFont typeface="Arial" panose="020B0604020202020204" pitchFamily="34" charset="0"/>
              <a:buChar char="•"/>
              <a:defRPr/>
            </a:pPr>
            <a:r>
              <a:rPr lang="zh-CN" altLang="en-US" sz="2000" dirty="0">
                <a:solidFill>
                  <a:srgbClr val="0070C0"/>
                </a:solidFill>
                <a:latin typeface="+mn-ea"/>
              </a:rPr>
              <a:t>优点：</a:t>
            </a:r>
            <a:r>
              <a:rPr lang="zh-CN" altLang="en-US" sz="2000" dirty="0">
                <a:latin typeface="+mn-ea"/>
              </a:rPr>
              <a:t>简易性，用户根据其需求调整隐私保护粒度 </a:t>
            </a:r>
            <a:endParaRPr lang="en-US" altLang="zh-CN" sz="2000" dirty="0">
              <a:solidFill>
                <a:srgbClr val="0070C0"/>
              </a:solidFill>
              <a:latin typeface="+mn-ea"/>
            </a:endParaRPr>
          </a:p>
          <a:p>
            <a:pPr marL="342900" indent="-342900" algn="just">
              <a:spcAft>
                <a:spcPts val="1200"/>
              </a:spcAft>
              <a:buFont typeface="Arial" panose="020B0604020202020204" pitchFamily="34" charset="0"/>
              <a:buChar char="•"/>
              <a:defRPr/>
            </a:pPr>
            <a:r>
              <a:rPr lang="zh-CN" altLang="en-US" sz="2000" dirty="0">
                <a:solidFill>
                  <a:srgbClr val="0070C0"/>
                </a:solidFill>
                <a:latin typeface="+mn-ea"/>
              </a:rPr>
              <a:t>缺点：</a:t>
            </a:r>
            <a:r>
              <a:rPr lang="zh-CN" altLang="en-US" sz="2000" dirty="0">
                <a:latin typeface="+mn-ea"/>
              </a:rPr>
              <a:t>保护机制受移动设备性能的限制，且无法获取全局用户位置信息。 </a:t>
            </a:r>
          </a:p>
        </p:txBody>
      </p:sp>
    </p:spTree>
    <p:extLst>
      <p:ext uri="{BB962C8B-B14F-4D97-AF65-F5344CB8AC3E}">
        <p14:creationId xmlns:p14="http://schemas.microsoft.com/office/powerpoint/2010/main" val="14617170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a:extLst>
              <a:ext uri="{FF2B5EF4-FFF2-40B4-BE49-F238E27FC236}">
                <a16:creationId xmlns:a16="http://schemas.microsoft.com/office/drawing/2014/main" id="{09F24E3F-FAB8-7448-ACA8-DDF5CDEEF93F}"/>
              </a:ext>
            </a:extLst>
          </p:cNvPr>
          <p:cNvSpPr>
            <a:spLocks noGrp="1" noChangeArrowheads="1"/>
          </p:cNvSpPr>
          <p:nvPr>
            <p:ph type="title"/>
          </p:nvPr>
        </p:nvSpPr>
        <p:spPr>
          <a:xfrm>
            <a:off x="381000" y="121920"/>
            <a:ext cx="10515600" cy="708660"/>
          </a:xfrm>
        </p:spPr>
        <p:txBody>
          <a:bodyPr/>
          <a:lstStyle/>
          <a:p>
            <a:r>
              <a:rPr lang="zh-CN" altLang="en-US" sz="3200" b="1" kern="0" dirty="0">
                <a:solidFill>
                  <a:srgbClr val="003399"/>
                </a:solidFill>
                <a:latin typeface="黑体" panose="02010609060101010101" pitchFamily="49" charset="-122"/>
                <a:ea typeface="黑体" panose="02010609060101010101" pitchFamily="49" charset="-122"/>
              </a:rPr>
              <a:t>攻击者模型</a:t>
            </a:r>
          </a:p>
        </p:txBody>
      </p:sp>
      <p:sp>
        <p:nvSpPr>
          <p:cNvPr id="4" name="Rectangle 6">
            <a:extLst>
              <a:ext uri="{FF2B5EF4-FFF2-40B4-BE49-F238E27FC236}">
                <a16:creationId xmlns:a16="http://schemas.microsoft.com/office/drawing/2014/main" id="{414D7834-D8D4-CA4D-A4D9-D99AEB516010}"/>
              </a:ext>
            </a:extLst>
          </p:cNvPr>
          <p:cNvSpPr txBox="1">
            <a:spLocks noGrp="1" noChangeArrowheads="1"/>
          </p:cNvSpPr>
          <p:nvPr/>
        </p:nvSpPr>
        <p:spPr bwMode="auto">
          <a:xfrm>
            <a:off x="7967664" y="6400800"/>
            <a:ext cx="2700337" cy="457200"/>
          </a:xfrm>
          <a:prstGeom prst="rect">
            <a:avLst/>
          </a:prstGeom>
          <a:noFill/>
          <a:ln w="9525">
            <a:noFill/>
            <a:miter lim="800000"/>
            <a:headEnd/>
            <a:tailEnd/>
          </a:ln>
        </p:spPr>
        <p:txBody>
          <a:bodyPr/>
          <a:lstStyle>
            <a:lvl1pPr eaLnBrk="0" hangingPunct="0">
              <a:defRPr sz="2400">
                <a:solidFill>
                  <a:schemeClr val="tx1"/>
                </a:solidFill>
                <a:latin typeface="Times New Roman" panose="02020603050405020304" pitchFamily="18" charset="0"/>
                <a:ea typeface="宋体" panose="02010600030101010101" pitchFamily="2" charset="-122"/>
              </a:defRPr>
            </a:lvl1pPr>
            <a:lvl2pPr marL="742950" indent="-285750" eaLnBrk="0" hangingPunct="0">
              <a:defRPr sz="2400">
                <a:solidFill>
                  <a:schemeClr val="tx1"/>
                </a:solidFill>
                <a:latin typeface="Times New Roman" panose="02020603050405020304" pitchFamily="18" charset="0"/>
                <a:ea typeface="宋体" panose="02010600030101010101" pitchFamily="2" charset="-122"/>
              </a:defRPr>
            </a:lvl2pPr>
            <a:lvl3pPr marL="1143000" indent="-228600" eaLnBrk="0" hangingPunct="0">
              <a:defRPr sz="2400">
                <a:solidFill>
                  <a:schemeClr val="tx1"/>
                </a:solidFill>
                <a:latin typeface="Times New Roman" panose="02020603050405020304" pitchFamily="18" charset="0"/>
                <a:ea typeface="宋体" panose="02010600030101010101" pitchFamily="2" charset="-122"/>
              </a:defRPr>
            </a:lvl3pPr>
            <a:lvl4pPr marL="1600200" indent="-228600" eaLnBrk="0" hangingPunct="0">
              <a:defRPr sz="2400">
                <a:solidFill>
                  <a:schemeClr val="tx1"/>
                </a:solidFill>
                <a:latin typeface="Times New Roman" panose="02020603050405020304" pitchFamily="18" charset="0"/>
                <a:ea typeface="宋体" panose="02010600030101010101" pitchFamily="2" charset="-122"/>
              </a:defRPr>
            </a:lvl4pPr>
            <a:lvl5pPr marL="2057400" indent="-228600" eaLnBrk="0" hangingPunct="0">
              <a:defRPr sz="2400">
                <a:solidFill>
                  <a:schemeClr val="tx1"/>
                </a:solidFill>
                <a:latin typeface="Times New Roman" panose="02020603050405020304" pitchFamily="18" charset="0"/>
                <a:ea typeface="宋体" panose="02010600030101010101" pitchFamily="2" charset="-122"/>
              </a:defRPr>
            </a:lvl5pPr>
            <a:lvl6pPr marL="25146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6pPr>
            <a:lvl7pPr marL="29718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7pPr>
            <a:lvl8pPr marL="34290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8pPr>
            <a:lvl9pPr marL="3886200" indent="-228600" eaLnBrk="0" fontAlgn="base" hangingPunct="0">
              <a:spcBef>
                <a:spcPct val="0"/>
              </a:spcBef>
              <a:spcAft>
                <a:spcPct val="0"/>
              </a:spcAft>
              <a:defRPr sz="2400">
                <a:solidFill>
                  <a:schemeClr val="tx1"/>
                </a:solidFill>
                <a:latin typeface="Times New Roman" panose="02020603050405020304" pitchFamily="18" charset="0"/>
                <a:ea typeface="宋体" panose="02010600030101010101" pitchFamily="2" charset="-122"/>
              </a:defRPr>
            </a:lvl9pPr>
          </a:lstStyle>
          <a:p>
            <a:pPr algn="r" eaLnBrk="1" hangingPunct="1">
              <a:defRPr/>
            </a:pPr>
            <a:r>
              <a:rPr lang="zh-CN" altLang="en-US" sz="1400" b="1">
                <a:solidFill>
                  <a:srgbClr val="FF3300"/>
                </a:solidFill>
                <a:effectLst>
                  <a:outerShdw blurRad="38100" dist="38100" dir="2700000" algn="tl">
                    <a:srgbClr val="C0C0C0"/>
                  </a:outerShdw>
                </a:effectLst>
              </a:rPr>
              <a:t> </a:t>
            </a:r>
            <a:fld id="{6CB15A4D-CAEE-3544-B2EA-60EABB2D7EAA}" type="slidenum">
              <a:rPr lang="en-US" altLang="zh-CN" sz="1400" b="1">
                <a:solidFill>
                  <a:srgbClr val="FF3300"/>
                </a:solidFill>
                <a:effectLst>
                  <a:outerShdw blurRad="38100" dist="38100" dir="2700000" algn="tl">
                    <a:srgbClr val="C0C0C0"/>
                  </a:outerShdw>
                </a:effectLst>
              </a:rPr>
              <a:pPr algn="r" eaLnBrk="1" hangingPunct="1">
                <a:defRPr/>
              </a:pPr>
              <a:t>99</a:t>
            </a:fld>
            <a:endParaRPr lang="en-US" altLang="zh-CN" sz="1400" b="1">
              <a:solidFill>
                <a:srgbClr val="FF3300"/>
              </a:solidFill>
              <a:effectLst>
                <a:outerShdw blurRad="38100" dist="38100" dir="2700000" algn="tl">
                  <a:srgbClr val="C0C0C0"/>
                </a:outerShdw>
              </a:effectLst>
            </a:endParaRPr>
          </a:p>
        </p:txBody>
      </p:sp>
      <p:sp>
        <p:nvSpPr>
          <p:cNvPr id="6" name="矩形 5">
            <a:extLst>
              <a:ext uri="{FF2B5EF4-FFF2-40B4-BE49-F238E27FC236}">
                <a16:creationId xmlns:a16="http://schemas.microsoft.com/office/drawing/2014/main" id="{953C62F7-D2C2-4E4B-ABD6-3A8CF5007334}"/>
              </a:ext>
            </a:extLst>
          </p:cNvPr>
          <p:cNvSpPr/>
          <p:nvPr/>
        </p:nvSpPr>
        <p:spPr>
          <a:xfrm>
            <a:off x="381000" y="1064777"/>
            <a:ext cx="11149013" cy="3731214"/>
          </a:xfrm>
          <a:prstGeom prst="rect">
            <a:avLst/>
          </a:prstGeom>
        </p:spPr>
        <p:txBody>
          <a:bodyPr wrap="square">
            <a:spAutoFit/>
          </a:bodyPr>
          <a:lstStyle/>
          <a:p>
            <a:pPr algn="just">
              <a:lnSpc>
                <a:spcPct val="150000"/>
              </a:lnSpc>
            </a:pPr>
            <a:r>
              <a:rPr lang="zh-CN" altLang="en-US" sz="2000" dirty="0">
                <a:latin typeface="+mn-ea"/>
              </a:rPr>
              <a:t>从时间维度上，攻击者模型可分为 </a:t>
            </a:r>
            <a:r>
              <a:rPr lang="en-US" altLang="zh-CN" sz="2000" dirty="0">
                <a:latin typeface="+mn-ea"/>
              </a:rPr>
              <a:t>2 </a:t>
            </a:r>
            <a:r>
              <a:rPr lang="zh-CN" altLang="en-US" sz="2000" dirty="0">
                <a:latin typeface="+mn-ea"/>
              </a:rPr>
              <a:t>类</a:t>
            </a:r>
            <a:endParaRPr lang="en-US" altLang="zh-CN" sz="2000" dirty="0">
              <a:latin typeface="+mn-ea"/>
            </a:endParaRPr>
          </a:p>
          <a:p>
            <a:pPr marL="342900" indent="-342900" algn="just">
              <a:lnSpc>
                <a:spcPct val="150000"/>
              </a:lnSpc>
              <a:buFont typeface="Arial" panose="020B0604020202020204" pitchFamily="34" charset="0"/>
              <a:buChar char="•"/>
            </a:pPr>
            <a:r>
              <a:rPr lang="zh-CN" altLang="en-US" sz="2000" dirty="0">
                <a:latin typeface="+mn-ea"/>
              </a:rPr>
              <a:t>攻击者能获取某一时刻用户的单次服务请求，称为</a:t>
            </a:r>
            <a:r>
              <a:rPr lang="zh-CN" altLang="en-US" sz="2000" b="1" dirty="0">
                <a:solidFill>
                  <a:srgbClr val="C00000"/>
                </a:solidFill>
                <a:latin typeface="+mn-ea"/>
              </a:rPr>
              <a:t>单点攻击模型</a:t>
            </a:r>
            <a:r>
              <a:rPr lang="en-US" altLang="zh-CN" sz="2000" dirty="0">
                <a:latin typeface="+mn-ea"/>
              </a:rPr>
              <a:t>;</a:t>
            </a:r>
          </a:p>
          <a:p>
            <a:pPr marL="342900" indent="-342900" algn="just">
              <a:lnSpc>
                <a:spcPct val="150000"/>
              </a:lnSpc>
              <a:buFont typeface="Arial" panose="020B0604020202020204" pitchFamily="34" charset="0"/>
              <a:buChar char="•"/>
            </a:pPr>
            <a:r>
              <a:rPr lang="zh-CN" altLang="en-US" sz="2000" dirty="0">
                <a:latin typeface="+mn-ea"/>
              </a:rPr>
              <a:t>攻击者可获得用户在一段时间内的服务请求，甚至是整个运动过程中所有服务请求，称为</a:t>
            </a:r>
            <a:r>
              <a:rPr lang="zh-CN" altLang="en-US" sz="2000" b="1" dirty="0">
                <a:solidFill>
                  <a:srgbClr val="C00000"/>
                </a:solidFill>
                <a:latin typeface="+mn-ea"/>
              </a:rPr>
              <a:t>多点攻击模型</a:t>
            </a:r>
            <a:r>
              <a:rPr lang="zh-CN" altLang="en-US" sz="2000" dirty="0">
                <a:latin typeface="+mn-ea"/>
              </a:rPr>
              <a:t>。</a:t>
            </a:r>
            <a:endParaRPr lang="en-US" altLang="zh-CN" sz="2000" dirty="0">
              <a:latin typeface="+mn-ea"/>
            </a:endParaRPr>
          </a:p>
          <a:p>
            <a:pPr algn="just">
              <a:lnSpc>
                <a:spcPct val="150000"/>
              </a:lnSpc>
            </a:pPr>
            <a:r>
              <a:rPr lang="zh-CN" altLang="en-US" sz="2000" dirty="0">
                <a:latin typeface="+mn-ea"/>
              </a:rPr>
              <a:t>从背景知识维度上，攻击者模型也分为 </a:t>
            </a:r>
            <a:r>
              <a:rPr lang="en-US" altLang="zh-CN" sz="2000" dirty="0">
                <a:latin typeface="+mn-ea"/>
              </a:rPr>
              <a:t>2 </a:t>
            </a:r>
            <a:r>
              <a:rPr lang="zh-CN" altLang="en-US" sz="2000" dirty="0">
                <a:latin typeface="+mn-ea"/>
              </a:rPr>
              <a:t>类</a:t>
            </a:r>
            <a:endParaRPr lang="en-US" altLang="zh-CN" sz="2000" dirty="0">
              <a:latin typeface="+mn-ea"/>
            </a:endParaRPr>
          </a:p>
          <a:p>
            <a:pPr marL="342900" indent="-342900" algn="just">
              <a:lnSpc>
                <a:spcPct val="150000"/>
              </a:lnSpc>
              <a:buFont typeface="Arial" panose="020B0604020202020204" pitchFamily="34" charset="0"/>
              <a:buChar char="•"/>
            </a:pPr>
            <a:r>
              <a:rPr lang="zh-CN" altLang="en-US" sz="2000" dirty="0">
                <a:latin typeface="+mn-ea"/>
              </a:rPr>
              <a:t>模型不考虑或假设攻击者不掌握任何背景知识</a:t>
            </a:r>
            <a:r>
              <a:rPr lang="en-US" altLang="zh-CN" sz="2000" dirty="0">
                <a:latin typeface="+mn-ea"/>
              </a:rPr>
              <a:t>(</a:t>
            </a:r>
            <a:r>
              <a:rPr lang="zh-CN" altLang="en-US" sz="2000" dirty="0">
                <a:latin typeface="+mn-ea"/>
              </a:rPr>
              <a:t>电话簿、统计数据 等</a:t>
            </a:r>
            <a:r>
              <a:rPr lang="en-US" altLang="zh-CN" sz="2000" dirty="0">
                <a:latin typeface="+mn-ea"/>
              </a:rPr>
              <a:t>)</a:t>
            </a:r>
            <a:r>
              <a:rPr lang="zh-CN" altLang="en-US" sz="2000" dirty="0">
                <a:latin typeface="+mn-ea"/>
              </a:rPr>
              <a:t>，只依靠单次或几次服务请求中的信息推断用户的隐私信息，称为</a:t>
            </a:r>
            <a:r>
              <a:rPr lang="zh-CN" altLang="en-US" sz="2000" b="1" dirty="0">
                <a:solidFill>
                  <a:srgbClr val="C00000"/>
                </a:solidFill>
                <a:latin typeface="+mn-ea"/>
              </a:rPr>
              <a:t>无背景知识模型</a:t>
            </a:r>
            <a:r>
              <a:rPr lang="en-US" altLang="zh-CN" sz="2000" dirty="0">
                <a:latin typeface="+mn-ea"/>
              </a:rPr>
              <a:t>;</a:t>
            </a:r>
          </a:p>
          <a:p>
            <a:pPr marL="342900" indent="-342900" algn="just">
              <a:lnSpc>
                <a:spcPct val="150000"/>
              </a:lnSpc>
              <a:buFont typeface="Arial" panose="020B0604020202020204" pitchFamily="34" charset="0"/>
              <a:buChar char="•"/>
            </a:pPr>
            <a:r>
              <a:rPr lang="zh-CN" altLang="en-US" sz="2000" dirty="0">
                <a:latin typeface="+mn-ea"/>
              </a:rPr>
              <a:t>攻击者长期收集和利用各类相关的背景知识，称为</a:t>
            </a:r>
            <a:r>
              <a:rPr lang="zh-CN" altLang="en-US" sz="2000" b="1" dirty="0">
                <a:solidFill>
                  <a:srgbClr val="C00000"/>
                </a:solidFill>
                <a:latin typeface="+mn-ea"/>
              </a:rPr>
              <a:t>背景知识模型</a:t>
            </a:r>
            <a:r>
              <a:rPr lang="zh-CN" altLang="en-US" sz="2000" dirty="0">
                <a:latin typeface="+mn-ea"/>
              </a:rPr>
              <a:t>。 </a:t>
            </a:r>
          </a:p>
        </p:txBody>
      </p:sp>
    </p:spTree>
    <p:extLst>
      <p:ext uri="{BB962C8B-B14F-4D97-AF65-F5344CB8AC3E}">
        <p14:creationId xmlns:p14="http://schemas.microsoft.com/office/powerpoint/2010/main" val="90694585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2019.9.8班会</Template>
  <TotalTime>2542310</TotalTime>
  <Words>13804</Words>
  <Application>Microsoft Macintosh PowerPoint</Application>
  <PresentationFormat>宽屏</PresentationFormat>
  <Paragraphs>1290</Paragraphs>
  <Slides>111</Slides>
  <Notes>90</Notes>
  <HiddenSlides>0</HiddenSlides>
  <MMClips>0</MMClips>
  <ScaleCrop>false</ScaleCrop>
  <HeadingPairs>
    <vt:vector size="8" baseType="variant">
      <vt:variant>
        <vt:lpstr>已用的字体</vt:lpstr>
      </vt:variant>
      <vt:variant>
        <vt:i4>24</vt:i4>
      </vt:variant>
      <vt:variant>
        <vt:lpstr>主题</vt:lpstr>
      </vt:variant>
      <vt:variant>
        <vt:i4>1</vt:i4>
      </vt:variant>
      <vt:variant>
        <vt:lpstr>嵌入 OLE 服务器</vt:lpstr>
      </vt:variant>
      <vt:variant>
        <vt:i4>2</vt:i4>
      </vt:variant>
      <vt:variant>
        <vt:lpstr>幻灯片标题</vt:lpstr>
      </vt:variant>
      <vt:variant>
        <vt:i4>111</vt:i4>
      </vt:variant>
    </vt:vector>
  </HeadingPairs>
  <TitlesOfParts>
    <vt:vector size="138" baseType="lpstr">
      <vt:lpstr>-apple-system</vt:lpstr>
      <vt:lpstr>等线</vt:lpstr>
      <vt:lpstr>黑体</vt:lpstr>
      <vt:lpstr>宋体</vt:lpstr>
      <vt:lpstr>宋体</vt:lpstr>
      <vt:lpstr>宋体</vt:lpstr>
      <vt:lpstr>Microsoft YaHei</vt:lpstr>
      <vt:lpstr>Microsoft YaHei</vt:lpstr>
      <vt:lpstr>Microsoft YaHei</vt:lpstr>
      <vt:lpstr>Brush Script MT</vt:lpstr>
      <vt:lpstr>FZSSJW--GB1-0</vt:lpstr>
      <vt:lpstr>SSJ-PK748200000a3-Identity-H</vt:lpstr>
      <vt:lpstr>system-ui</vt:lpstr>
      <vt:lpstr>Arial</vt:lpstr>
      <vt:lpstr>Arial Black</vt:lpstr>
      <vt:lpstr>Calibri</vt:lpstr>
      <vt:lpstr>Cambria Math</vt:lpstr>
      <vt:lpstr>Franklin Gothic Medium</vt:lpstr>
      <vt:lpstr>Garamond</vt:lpstr>
      <vt:lpstr>Monotype Sorts</vt:lpstr>
      <vt:lpstr>Tahoma</vt:lpstr>
      <vt:lpstr>Times New Roman</vt:lpstr>
      <vt:lpstr>Verdana</vt:lpstr>
      <vt:lpstr>Wingdings</vt:lpstr>
      <vt:lpstr>Office 主题</vt:lpstr>
      <vt:lpstr>Visio</vt:lpstr>
      <vt:lpstr>Equation.DSMT4</vt:lpstr>
      <vt:lpstr>PowerPoint 演示文稿</vt:lpstr>
      <vt:lpstr>信息内容安全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基于差分隐私的隐私度量方法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常用的隐私保护方法</vt:lpstr>
      <vt:lpstr>PowerPoint 演示文稿</vt:lpstr>
      <vt:lpstr>1.变换                  2.分治                       3.隐匿                  4.混淆</vt:lpstr>
      <vt:lpstr>变换</vt:lpstr>
      <vt:lpstr>分治</vt:lpstr>
      <vt:lpstr>隐匿</vt:lpstr>
      <vt:lpstr>混淆</vt:lpstr>
      <vt:lpstr>隐私保护策略的发展历程</vt:lpstr>
      <vt:lpstr>同态加密</vt:lpstr>
      <vt:lpstr>同态加密发展历史简介</vt:lpstr>
      <vt:lpstr>同态加密算法原理</vt:lpstr>
      <vt:lpstr>同态加密算法原理</vt:lpstr>
      <vt:lpstr>同态加密的相关定义</vt:lpstr>
      <vt:lpstr>同态加密的相关定义</vt:lpstr>
      <vt:lpstr>同态加密算法类型</vt:lpstr>
      <vt:lpstr>部分同态(PHE)加密</vt:lpstr>
      <vt:lpstr>类同态(SHE)加密</vt:lpstr>
      <vt:lpstr>全同态(FHE)加密</vt:lpstr>
      <vt:lpstr>联邦学习</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基于位置的服务</vt:lpstr>
      <vt:lpstr>基于位置的服务的应用场景</vt:lpstr>
      <vt:lpstr>基于位置的服务的应用场景</vt:lpstr>
      <vt:lpstr>位置隐私保护的分类</vt:lpstr>
      <vt:lpstr>位置隐私保护的研究背景</vt:lpstr>
      <vt:lpstr>位置隐私泄露的威胁</vt:lpstr>
      <vt:lpstr>位置隐私保护的目标</vt:lpstr>
      <vt:lpstr>威胁模型</vt:lpstr>
      <vt:lpstr>隐私保护系统架构</vt:lpstr>
      <vt:lpstr>攻击者模型</vt:lpstr>
      <vt:lpstr>无背景知识攻击模型</vt:lpstr>
      <vt:lpstr>有背景知识攻击模型</vt:lpstr>
      <vt:lpstr>多点攻击模型</vt:lpstr>
      <vt:lpstr>LBS隐私保护方法</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User</cp:lastModifiedBy>
  <cp:revision>1063</cp:revision>
  <dcterms:created xsi:type="dcterms:W3CDTF">2017-08-03T09:01:00Z</dcterms:created>
  <dcterms:modified xsi:type="dcterms:W3CDTF">2023-11-12T16:46:03Z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2052-11.1.0.8013</vt:lpwstr>
  </property>
</Properties>
</file>